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విజయుండు క్రీస్తు ప్రభావముతో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Vijayundu Kreesthu Prabhaavamutho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విజయుండు క్రీస్తు ప్రభావముతో - ఘనవిజయుండాయెను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Vijayundu Kreesthu Prabhaavamutho - Ghanavijayundaayenu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సాతానుని తలను చితుక ద్రొక్కెను (2) - సదా రాజ్యమేలును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Saathaanuni Thalanu Chithuka Drokkenu (2) - Sadaa Raajyamelunu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మరణమా నీ ముల్లు యెక్కడ? ఓ సమాధి నీ విజయమెక్కడ?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 శక్తితో విరుగగొట్టెను (2) - విజయుండు సర్వంబులో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Maranamaa Nee Mullu Yekkada? O Samaadhi Nee Vijayamekkada?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 Shakthitho Virugagottenu (2) - Vijayundu Sarvambulo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యూదా గోత్రంపు సింహమాయనే - గ్రంథమును విప్ప యోగ్యుండు తానే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ఏడు ముద్రలను విప్పెడివాడు - యోగ్యుండు సర్వమందు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Yoodaa Gothrampu Sinhamaayane - Granthamunu Vippa Yogyundu Thaane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Edu Mudralanu Vippedivaadu - Yogyundu Sarvamandu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ఆయనే శిరస్సు తన సంఘమునకు - మృతులలో నుండి ప్రథముడై లేచె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ప్రభుయేసే మరణమును గెల్చె - సర్వములో ప్రధానుడై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Aayane Shirassu Thana Sangghamunaku - Mruthulalo Nundi Prathamudai Leche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Prabhuyese Maranamunu Gelche - Sarvamulo Pradhaanudai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సింహాసనమందు వున్న మన ప్రభువే - పద్మరాగముల మరకతముల బోలి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సూర్యకాంతివలె ప్రకాశించెను - జయమని పాడెదము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Sinhaasanamandu Vunna Mana Prabhuve - Padmaraagamula Marakathamula Boli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Sooryakaanthivale Prakaashinchenu - Jayamani Paadedamu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ఆయన యెదుట సాగిలపడి - నాలుగు జీవులు పెద్దలందరును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సర్వసృష్టికి దేవుండవని - ఆరాధించి మ్రొక్కిరి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Aayana Yeduta Saagilapadi - Naalugu Jeevulu Peddalandarunu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Sarvasrushtiki Devundavani - Aaraadhinchi Mrokkiri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క్రీస్తు యేసు ద్వారా దేవునికే స్తుతులు - విజయమునిచ్చె తన ద్వారా మనకు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అధిక విజయము మనకిచ్చు ప్రభు,వే - అందరిలో అతిశ్రేష్టుండు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Kreesthu Yesu Dvaaraa Devunike Sthuthulu - Vijayamunichche Thana Dvaaraa Manaku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Adhika Vijayamu Manakichchu Prabhu,Ve - Andarilo Athishreshtundu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2026-08-11T18:48:45Z</dcterms:created>
  <dcterms:modified xsi:type="dcterms:W3CDTF">2026-08-11T18:48:45Z</dcterms:modified>
</cp:coreProperties>
</file>