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కొనుము మా హృదయంబు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Konumu Maa Hrudayambu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వత్సరంబున - నెవ్వరు మాలోన - పోవుదు రిలను విడిచి =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వారలు భువిని వదలి - పోవు కాలమునందుం దిన్నని - త్రోవలో వారలను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Vathsarambuna - Nevvaru Maalona - Povudu Rilanu Vidichi =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Vaaralu Bhuvini Vadali - Povu Kaalamunandun Dinnani - Throvalo Vaaralanu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సుఖముగం - బ్రోవం పోవు మయ్య ||కొనుము||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మమ్మును విశ్వాస - మార్గమందున దోడ - నిమ్ముగం గొని పోవుచు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Sukhamugan - Brovan Povu Mayya ||Konumu||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Mammunu Vishvaasa - Maargamanduna Doda - Nimmugan Goni Povuchu =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 నీ ప్రియ సేవకుల బృం - దమ్మునకు సిద్ధంబులగు మకు- టమ్ములను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మొందుటకు వే - గమ్ముగాం బాత్రులను జేసి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 Nee Priya Sevakula Brun - Dammunaku Siddhambulagu Maku- Tammulanu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Mondutaku Ve - Gammugaan Baathrulanu Jesi 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యందున - బాధల యందున - నోదార్పు మా కొసంగుము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శోధనలచే మాకు మరియును - శుద్ధమగు హృదయంబు లిచ్చుచు - శోధనల్‌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Yanduna - Baadhala Yanduna - Nodaarpu Maa Kosanggumu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Shodhanalache Maaku Mariyunu - Shuddhamagu Hrudayambu Lichchuchu - Shodhanal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ఫలియింపం జేయుము - బాధకమ్ములు గాక యుండం ||కొనుము||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ఈ లోక దుఃఖము - లెల్ల పిదప - నీ లోకమును జేరంగం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Phaliyimpan Jeyumu - Baadhakammulu Gaaka Yundan ||Konumu||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Ee Loka Duhkhamu - Lella Pidapa - Nee Lokamunu Jeranggan =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పాలుమాలక మేము మామా - పరుగు నెత్తంగు సాయ మిమ్మో - యేలికానీ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కరములను మ - మ్మెపుడు గొని నడువంగ నేర్పు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Paalumaalaka Memu Maamaa - Parugu Neththanggu Saaya Mimmo - Yelikaanee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Karamulanu Ma - Mmepudu Goni Naduvangga Nerpu 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దురితంబు లెల్లను - గరుణచేం గడిగి నీ - పరమందు మము జేర్చుము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నిరతమును మే మచట నీ కృప - విరివి నెంతయు బొగడుచును మా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Durithambu Lellanu - Garunachen Gadigi Nee - Paramandu Mamu Jerchumu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Nirathamunu Me Machata Nee Krupa - Virivi Nenthayu Bogaduchunu Maa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కరములను బంగారు వీణెలు - వెరవుగాం గొని మొటుచుందుము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Karamulanu Banggaaru Veenelu - Veravugaan Goni Motuchundumu 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కొనుము మా హృదయంబు - లను నీకర్పించెద - మనయము నుతి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యించుచు = ఘనముగాం గృపచేత మముం గా - చినను మే మెంతయు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Konumu Maa Hrudayambu - Lanu Neekarpincheda - Manayamu Nuthi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Yinchuchu = Ghanamugaan Grupachetha Mamun Gaa - Chinanu Me Menthayu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ననర్జుల - మనుచు నీ పాదముల కెరగుచు - ననిశమును నీ కృపం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దలంతుము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Nanarjula - Manuchu Nee Paadamula Keraguchu - Nanishamunu Nee Krupan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Dalanthumu 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బలహీనులము మేము - బలవంతుండవు నీవు - బల మిచ్చి 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నడుపుము = ఇలను మే మింక బ్రతుకు దివసం-బులను నీ పద భక్తిచే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Balaheenulamu Memu - Balavanthundavu Neevu - Bala Michchi 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Nadupumu = Ilanu Me Mingka Brathuku Divasan-Bulanu Nee Pada Bhakthiche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నెపుడలయ కుండగ మమ్ముం గడు ని - ర్మలిన హృదయులం జేసి కరుణను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Nepudalaya Kundaga Mammun Gadu Ni - Rmalina Hrudayulan Jesi Karunanu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_ఘోరారణ్యము భువి వి -చార సంకలితము - భూరి భయంకరము =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లేదింక నీవు దప్ప - వేరె సాధన మెచటం గానము - కోరి మము నందరిని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_Ghoraaranyamu Bhuvi Vi -Chaara Sangkalithamu - Bhoori Bhayangkaramu =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Ledingka Neevu Dappa - Vere Saadhana Mechatan Gaanamu - Kori Mamu Nandarini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నీదరి - జేరుకొను మార్గమును జూపు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Needari - Jerukonu Maargamunu Joopu ||Konumu||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వత్సరమున నీ - యతులమౌ కృపచేత - పతితుల మముం గాచితి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వతి వినముల మగుచు మామా - మతులలో నీ ప్రేమం దలంచుచు - మతి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Vathsaramuna Nee - Yathulamau Krupachetha - Pathithula Mamun Gaachithi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Vathi Vinamula Maguchu Maamaa - Mathulalo Nee Preman Dalanchuchu - Mathi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విహీనతే వీడి యింక నిను - సతతతము సేవింతు మయ్య ||కొనుము||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Viheenathe Veedi Yingka Ninu - Sathathathamu Sevinthu Mayya ||Konumu||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2026-08-11T18:40:19Z</dcterms:created>
  <dcterms:modified xsi:type="dcterms:W3CDTF">2026-08-11T18:40:19Z</dcterms:modified>
</cp:coreProperties>
</file>