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ధన్యులైన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Dhanyulaina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ఆకసమున నున్న దేవుండు - మన మనసు రాక - పోక లన్ని చూచు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నెప్పుడు = ఏకముగా హృదయములు వి - వేకమున వెలుంగం జేసి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Aakasamuna Nunna Devundu - Mana Manasu Raaka - Poka Lanni Choochu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Neppudu = Ekamugaa Hrudayamulu Vi - Vekamuna Velunggan Jesi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ప్రాకాటముగం బ్రభుని యాజ్ఞ - గైకొనియెడి వార లెవరో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Praakaatamugan Brabhuni Yaajnya - Gaikoniyedi Vaara Levaro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ధన్యు లైన పిల్లలు - భూలోకమందు - వారు ధన్యులైన పిల్లలు=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 విచారమును ప్రభుని - సార వాక్య మెదను బెట్టి - వారి వారి కితరులైన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Dhanyu Laina Pillalu - Bhoolokamandu - Vaaru Dhanyulaina Pillalu=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 Vichaaramunu Prabhuni - Saara Vaakya Medanu Betti - Vaari Vaari Kitharulaina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వారికిని విధేయులైన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Vaarikini Vidheyulaina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_అన్నదమ్ములందు నెటులను - తనతోడ నాడు - చున్న యితరులందు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నటులను = భిన్న మెంచ కొక్కరీతిం - దన్నుంబోలె ప్రియ మొనర్చి - తిన్నని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_Annadammulandu Netulanu - Thanathoda Naadu - Chunna Yitharulandu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Natulanu = Bhinna Mencha Kokkareethin - Dannumbole Priya Monarchi - Thinnani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బడియందు నేర్చు - చున్నవార లెవ్వరో ||||వారు||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Badiyandu Nerchu - Chunnavaara Levvaro ||||Vaaru||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_ఒకండె తండ్రి యతండు దేవుండు - మన కందరకును - సకల సుఖములిచ్చు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నెప్పుడు = అకట మన మింకను జగడము - లాడందగదు ప్రభుని రీతి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_Okande Thandri Yathandu Devundu - Mana Kandarakunu - Sakala Sukhamulichchu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Neppudu = Akata Mana Mingkanu Jagadamu - Laadandagadu Prabhuni Reethi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నొకని నొకండు ప్రియము చేసి - యుండుద మని తలంచుచుండు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Nokani Nokandu Priyamu Chesi - Yunduda Mani Thalanchuchundu ||Vaaru||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మంచి మేలు లనుభవింపంగం - గరుణించి దేవుం - డెంచి మనల నిచటం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గూర్చెంగ = వంచనలం ద్యజించి కనిక - రించి యొకనినొకండు మది స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Manchi Melu Lanubhavimpanggan - Garuninchi Devun - Denchi Manala Nichatan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Goorchengga = Vanchanalan Dyajinchi Kanika - Rinchi Yokaninokandu Madi Sa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హించి మంచి క్రియలతో వ - ర్తింప నిశ్చయింతు రెవరో ||వారు||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Hinchi Manchi Kriyalatho Va - Rthimpa Nishchayinthu Revaro ||Vaaru||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2026-08-11T18:45:21Z</dcterms:created>
  <dcterms:modified xsi:type="dcterms:W3CDTF">2026-08-11T18:45:21Z</dcterms:modified>
</cp:coreProperties>
</file>