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కలుగును గాక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Kalugunu Gaaka Devuniki Mahima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పరిశుద్ధుడవు – ప్రభుడవు నీవో – ప్రభువైన క్రీస్తూ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పరిశుద్ధాత్మతో తండ్రి – యైన దేవునియందు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Parishuddhudavu – Prabhudavu Neevo – Prabhuvaina Kreesthu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Parishuddhaathmatho Thandri – Yaina Devuniyandu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బరిపూర్ణ మహిమతో – బ్రబలుచున్నామామేన్     ||కలుగును||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Baripoorna Mahimatho – Brabaluchunnaamaamen      ||Kalugunu||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కలుగును గాక – దేవునికి మహిమ – కలుగును 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కలుగు నున్నతమైన – ఘన స్థలములందున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Kalugunu Gaaka – Devuniki Mahima – Kalugunu 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Kalugu Nunnathamaina – Ghana Sthalamulanduna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నిలకు సమాధానం – నరుల కాయన దయ     ||కలుగును||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Nilaku Samaadhaanam – Narula Kaayana Daya      ||Kalugunu||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దేవా – పరమరాజా – సర్వపరిపాలా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 శక్తిగల– పరమ జనక నిన్ను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Devaa – Parama Raajaa – Sarvaparipaalaa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 Shakthigala – Parama Janaka Ninnu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స్తుతించుచు – మరి పొగడుచున్నాము     ||కలుగును||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Sthuthinchuchu – Mari Pogaduchunnaamu      ||Kalugunu||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మహిమపర్చుచు – ఆరాధించు – చున్నాము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మహిమాతిశయమును – మది దలంచియు నీకు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Mahimaparchuchu – Aaraadhinchu – Chunnaamu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Mahimaathishayamunu – Madi Dalanchiyu Neeku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మహిని మా స్తుతి కృత – జ్ఞత నిచ్చు చున్నాము     ||కలుగును||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Mahini Maa Sthuthi Krutha – gnatha Nichchuchunnaamu      ||Kalugunu||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 కుమారా – యేసు ప్రభువా – యెహోవా తనయా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పాపము మోయు – ఏక దేవుని గొఱ్రె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 Kumaaraa – Yesu Prabhuvaa – Yehovaa Thanayaa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Paapamu Moyu – Eka Devuni Gorre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 మమ్మును కనిన – రించుము చల్లగ     ||కలుగును||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 Mammunu Kanina – Rinchumu Challaga      ||Kalugunu||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2026-02-25T09:14:58Z</dcterms:created>
  <dcterms:modified xsi:type="dcterms:W3CDTF">2026-02-25T09:14:58Z</dcterms:modified>
</cp:coreProperties>
</file>