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Greet Thee, Who My Sure Redeemer Art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greet Thee, who my sure Redeemer 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only Trust and Savior of my heart,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pain didst undergo for my poor sake;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pray Thee, from our hearts all cares to take.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art the King of mercy and of grace,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Reigning omnipotent in every place;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come, O King, and our whole being sway;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Shine on us with the light of Thy pure day.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art the life by which alone we live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our substance and our strength receive;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 us by Thy faith and by Thy pow’r,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give us strength in ev’ry trying hour.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hope is in no other save in Thee;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faith is built upon Thy promise free;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give us peace and make us calm and sure,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in Thy strength we evermore endure.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2026-08-24T07:34:11Z</dcterms:created>
  <dcterms:modified xsi:type="dcterms:W3CDTF">2026-08-24T07:34:11Z</dcterms:modified>
</cp:coreProperties>
</file>