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ఆగని పరుగులో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Aagani Parugulo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ఆగని పరుగులో ఎండిన ఎడారులు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బ్రతుకులో నిండిన కొరతలు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Aagani Parugulo Endina Edaarulu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Brathukulo Nindina Korathalu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ఉన్నపాటునా నలిగె నా వైపున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కదలిరాలేవా ఆదరించగ 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Unnapaatunaa Nalige Naa Vaipuna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Kadali Raalevaa Aadarinchaga Raavaa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నా మజిలీ – దరి చేరే నీ జాలి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లాలించే నీ ప్రేమ – నా ప్రాణమై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Naa Majili – Dari Chere Nee Jaali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Laalinche Nee Prema – Naa Praanamai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కరుణించే నీ చూపు – మన్నించే నా మనవి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అందించే నీ చేయి – నా స్నేహమై     ||ఆగని||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Karuninche Nee Choopu – Manninche Naa Manavi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Andinche Nee Cheyi – Naa Snehamai       ||Aagani||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లోకప్రేమే సదా – కలల కడలే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తరంగమై కావుమా – తిరిగి తీరమునకు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Preme Sadaa – Kalala Kadale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Tharangamai Kaavumaa – Thirigi Theeramunaku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కదా ఆధారం – సదా నీకే దాసోహం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అర్పించెదా – నా జీవితం     ||ఆగని||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Kadaa Aadhaaram – Sadaa Neeke Daasoham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Arpinchedaa – Naa Jeevitham       ||Aagani||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ఎదుట నిలిచె నీవే – ప్రేమకు రూపం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కృపామయా కావుమా – జార విడువకు నన్ను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Eduta Niliche Neeve – Premaku Roopam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Krupaamayaa Kaavumaa – Jaara Viduvaku Nannu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కదా నా మూలం – సదా నీపై నా భారం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ప్రేమించెదా – కలకాలము     ||ఆగని||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Kadaa Naa Moolam – Sadaa Neepai Naa Bhaaram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Preminchedaa – Kalakaalamu       ||Aagani||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2026-02-25T09:08:45Z</dcterms:created>
  <dcterms:modified xsi:type="dcterms:W3CDTF">2026-02-25T09:08:45Z</dcterms:modified>
</cp:coreProperties>
</file>