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ఆచరించుచునున్నాము ఆ చందము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Aacharinchuchununnaamu Aa Chandamu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పరయానంద వదనము నీ - దరికరాంగిగోరు వీరి న్నీ - పరమ కృపన్‌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దీవించి నీ - కరుణా కటాక్షేక్షన్‌ = స్థిరతం బాన్పియాత్మలకు - నీ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Parayaananda Vadanamu Nee - Darikaraanggigoru Veeri Nnee - Parama Krupan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Deevinchi Nee - Karunaa Kataakshekshan = Sthirathan Baanpiyaathmalaku - Nee Mahima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కిరణములు - నెరపు మో అభువాయని - నిన్ను వేడుచు ||నాచరించు||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Kiranamulu - Nerapu Mo Abhuvaayani - Ninnu Veduchu ||Naacharinchu||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ఆచరించుచునున్నాము - ఆ చందము మేము = యే చందమేసు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Aacharinchuchununnaamu - Aa Chandamu Memu = Ye Chandamesu Prabhu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సెల - విచ్చివేంచేసితో పరమండలికి || ఆచరించు||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Sela - Vichchivenchesitho Paramandaliki || Aacharinchu||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సుభక్తుల్‌ నిస్తులాపొస్తలుల్‌ - నీ సెలవున న్నిఖిల భూస్టులుల్‌ - వాసికెక్కగా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గాంజేయుటకు వ్యాపించిరి కోరి = యోసియ్యోను రాజశాశ్వత - శ్రీసనాధ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Subhakthul Nisthulaaposthalul - Nee Selavuna Nnikhila Bhoostulul - Vaasikekkagaa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Gaanjeyutaku Vyaapinchiri Kori = Yosiyyonu Raajashaashvatha - Shreesanaadha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శితరక్షభాజ - నీ సుదయచే నీ యుద్యోగము - నిత్యంబును బొంది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|||యాచరించు||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Shitharakshabhaaja - Nee Sudayache Nee Yudyogamu - Nithyambunu Bondi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|||Yaacharinchu||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_భాసురత్వత్సమా చార - వాక్యము విని సదావి - శ్వాసిభాగ్యాభి ముఖ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స్వాభావుల నీవేళన్‌ = భాసమాన పతితపా - వనతాంకిత పాత్ర దరికు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_Bhaasurathvathsamaa Chaara - Vaakyamu Vini Sadaavi - Shvaasibhaagyaabhi Mukha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Svaabhaavula Neevelan = Bhaasamaana Pathithapaa - Vanathaangkitha Paathra Dariku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ల్లాసము నెమ్మోములందు - రాజిల్లగం దెచ్చి 1 యాచరించు||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Llaasamu Nemmomulandu - Raajillagan Dechchi 1 Yaacharinchu||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పరిశుద్ధ నాధ్యాత్మ మోక్ష - పారావతమా - వీరి - నిత్తరి - నరుదౌ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నీదైవత్వచి - హ్నముతోడను గూడ = సరవిగా దతియను బొందె దెరగున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Parishuddha Naadhyaathma Moksha - Paaraavathamaa - Veeri - Niththari - Narudau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Needaivathvachi - Hnamuthodanu Gooda = Saravigaa Dathiyanu Bonde Deraguna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నీబప్తి స్తోదకములయు - బరిని వ్యాపించియుండుటకు - ప్రార్థించుచు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|||యాచరించు||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Neebapthi Sthodakamulayu - Barini Vyaapinchiyundutaku - Praarthinchuchu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|||Yaacharinchu||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2026-08-11T18:37:28Z</dcterms:created>
  <dcterms:modified xsi:type="dcterms:W3CDTF">2026-08-11T18:37:28Z</dcterms:modified>
</cp:coreProperties>
</file>