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కావలివాడా ఓ కావలివాడా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Kaavalivaadaa O Kaavalivaadaa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వేయుము పునాది నేర్పరివై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చెక్కుము రాళ్లను శిల్ప కారివై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Veyumu Punaadi Nerparivai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Chekkumu Raallanu Shilpa Kaarivai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కొయ్య కాలును కర్ర గడ్డియు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కాలిపోవును అగ్ని పరీక్షలో (2)     ||కావలి||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Koyya Kaalunu Karra Gaddiyu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Kaalipovunu Agni Pareekshalo (2)         ||Kaavali||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కావలివాడా ఓ కావలివాడా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కనులు తెరచి పొలమును చూడు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Kaavalivaadaa O Kaavalivaadaa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Kanulu Therachi Polamunu Choodu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కోతకు వచ్చిన పంటను కోయుము        ||కావలి||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Kothaku Vachchina Pantanu Koyumu         ||Kaavali||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పిలిచెను నీ యజమానుడు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జత పనివాడవై యుండుటకు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Pilichenu Nee Yajamaanudu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Jatha Panivaadavai Yundutaku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కొలుచును నీ ఫలమంతమున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చేసిన రీతిగనే (2)     ||కావలి||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Koluchunu Nee Phalamanthamuna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Chesina Reethigane (2)         ||Kaavali||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నమ్మెను నీ యజమానుడు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అప్పగించెను తన స్వాస్థ్యము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Nammenu Nee Yajamaanudu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Appaginchenu Thana Swaasthyamu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వచ్చును జీతమియ్యను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 పడుము ఇక నిద్ర మాని (2)     ||కావలి||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Vachchunu Jeethamiyyanu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 Padumu Ika Nidra Maani (2)         ||Kaavali||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ఎంచెను నీ యజమానుడు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పాదములు సుందరములని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Enchenu Nee Yajamaanudu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Paadamulu Sundaramulani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ఉంచెను కర్మెలు పర్వతముపై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పరుగిడుము పరాక్రమ శాలివై (2)     ||కావలి||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Unchenu Karmelu Parvathamupai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Parugidumu Paraakrama Shaalivai (2)         ||Kaavali||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2026-02-25T09:08:51Z</dcterms:created>
  <dcterms:modified xsi:type="dcterms:W3CDTF">2026-02-25T09:08:51Z</dcterms:modified>
</cp:coreProperties>
</file>