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సిలువలో నీవు మరణించినావు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Siluvalo Neevu Maraninchinaavu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సిలువలో నీవు మరణించినావు - నా ప్రాణనాథా నా యేసయ్య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Siluvalo Neevu Maraninchinaavu - Naa Praananaathaa Naa Yesayyaa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మరణాన్ని నీవు ఓడించినావు - నా జీవనదాతా నా యేసయ్య 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Maranaanni Neevu Odinchinaavu - Naa Jeevanadaathaa Naa Yesayyaa (2)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ప్రాణమా నా ప్రాణమా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Praanamaa Naa Praanamaa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జీవమా నా జీవమా (2)    ||సిలువలో||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Jeevamaa Naa Jeevamaa (2) ||Siluvalo||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ముఖముపై ఉమ్మి వేసిరి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Mukhamupai Ummi Vesiri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అరచేతులతో నిన్ను కొట్టిరి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Arachethulatho Ninnu Kottiri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నిను కొట్టిన వాడెవడో ప్రవచింపుమంటూ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Ninu Kottina VaadeVado Pravachimpumantoo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హేళన చేసిరి దూషించిరి (2) ||ప్రాణమా||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Helana Chesiri Dooshinchiri (2) ||Praanamaa||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ముళ్ళతో కిరీట మల్లిరి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Mullatho Kireeta Malliri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శిరముపై బలముగా గ్రుచ్చిరి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Shiramupai Balamugaa Gruchchiri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యూదుల రాజా నీకు శుభమంటూ పలికి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Yoodula Raajaa Neeku Shubhamantoo Paliki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రెల్లుతో తలమీద కొట్టిరి (2) ||ప్రాణమా||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Rellutho Thalameeda Kottiri (2) ||Praanamaa||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కాళ్ళను చేతులను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Kaallanu Chethulanu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చీలలతో దిగగొట్టిరి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Cheelalatho Digagottiri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రక్త ధారలు ఏరులై ప్రవహిస్తున్న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Raktha Dhaaralu Erulai Pravahisthunna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మౌనముగానే ప్రాణమిడితివి (2) ||ప్రాణమా||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Maunamugaane Praanamidithivi (2) ||Praanamaa||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2026-10-04T05:02:19Z</dcterms:created>
  <dcterms:modified xsi:type="dcterms:W3CDTF">2026-10-04T05:02:19Z</dcterms:modified>
</cp:coreProperties>
</file>