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నాకు ఆశ్రయదుర్గము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Naaku Aashrayadurgamu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ఎవ్వరు లేరు – నాకు ఇలలో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 నీవేగా -ఆనందం నీవేగా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Evvaru Leru – Naaku Ilalo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Aadarana Neevegaa – Aanandam Neevegaa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దినములన్నిట ఎవ్వరు నీ ఎదుట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నిలువలేరని యెహోషువాతో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Dinamulannita Evvaru Nee Eduta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Niluvalerani Yehoshuvaatho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వాగ్దానము చేసినావు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వాగ్దాన భూమిలో చేర్చినావు (2)      ॥సర్వోన్నతుడా॥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Vaagdhaanamu Chesinaavu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 Bhoomilo Cherchinaavu (2)      ||Sarvonnathudaa||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నిందలపాలై నిత్య నిబంధన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చేసిన దానియేలుకు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Nindala Paalai Nithya Nibandhana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Chesina Daaniyeluku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సింహాసనమిచ్చినావు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సింహాల నోళ్లను మూసినావు (2)      ॥సర్వోన్నతుడా॥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Simhaasanamichchinaavu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Simhaala Nollanu Moosinaavu (2)      ||Sarvonnathudaa||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కిరీటం దర్శనముగా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దర్శించిన పరిశుద్ధ పౌలుకు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Kireetam Darshanamugaa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Darshinchina Parishuddha Pouluku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 కాచినావు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జయజీవితము ఇచ్చినావు (2)      ॥సర్వోన్నతుడా॥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Vishwaasamu Kaachinaavu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Jeevithamu Ichchinaavu (2)      ||Sarvonnathudaa||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2026-02-25T09:27:31Z</dcterms:created>
  <dcterms:modified xsi:type="dcterms:W3CDTF">2026-02-25T09:27:31Z</dcterms:modified>
</cp:coreProperties>
</file>