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రావయ్య యేసునాథా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Raavayya Yesu Naathaa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రావయ్య యేసునాథా మా రక్షణ మార్గము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సేవ జేయ మమ్ము జేపట్టుటకు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Raavayya Yesunaathaa Maa Rakshana Maargamu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Seva Jeya Mammu Jepattutaku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హద్దులేక మేము ఇల మొద్దులమై యుంటిమి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కొద్ది బుద్దులన్ని దిద్ది రక్షింపను         ||రావయ్య||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Haddu Leka Memu Ila Moddulamai Yuntimi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Koddi Buddulanni Diddi Rakshimpanu        ||Raavayya||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నిండు వేడుకతోను మమ్ము బెండువడక చేసి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గండంబులన్నియు ఖండించుటకు        ||రావయ్య||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Nindu Vedukatho Mammu Benduvadaka Chesi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Gandambulanniyu Khandinchutaku         ||Raavayya||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మేర లేని పాపము మాకు భారమైన మోపు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దూరంబుగా జేసి దారి జూపుటకు       ||రావయ్య||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Mera Leni Paapamu Maaku Bhaaramaina Mopu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Doorambugaa Jesi Daari Jooputaku        ||Raavayya||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పాపులమయ్య మేము పరమ తండ్రిని గానకను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పాపంబులన్నియు పారద్రోలుటకు          ||రావయ్య||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Paapulamayya Memu Parama Thandrini Gaanakanu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Paapambulanniyu Paaradrolutaku        ||Raavayya||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అందమైన నీదు పరమానంద పురమందు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మేమందరము జేరి యానందించుటకు         ||రావయ్య||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Andamaina Needu Paramaananda Puramandu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Memandaramu Jeri Yaanandinchutaku          ||Raavayya||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2026-02-25T09:21:33Z</dcterms:created>
  <dcterms:modified xsi:type="dcterms:W3CDTF">2026-02-25T09:21:33Z</dcterms:modified>
</cp:coreProperties>
</file>