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రక్షకుని విచిత్ర ప్రేమన్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Rakshakuni Vichithra Preman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పాడుడి రక్షకుని గూర్చి రక్తముతో కొనియె నన్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Paadudi Rakshakuni Goorchi Rakthamutho Koniye Nan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సిల్వపై రక్షణ ముద్రించి పాప అప్పును తీర్చెను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Silvapai Rakshana Mudrinchi Paapa Appunu Theerchenu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రక్షకుని విచిత్ర ప్రేమన్ - పాడుచుందు నెప్పుడున్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క్రూర సిల్వమీద మృతి నొంది నన్ విమోచించెన్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Rakshakuni Vichithra Preman - Paaduchundu Neppudun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Kroora Silvameeda Mruthi Nondi Nan Vimochinchen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తెల్పుదున్ విచిత్ర కథన్ - పాడైన నా స్థితిని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కాచి కృపా ప్రేమతోడ - నన్ను విమోచించెను ||పాడు||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Thelpudun Vichithra Kathan - Paadaina Naa Sthithini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Kaachi Krupa Premathoda - Nannu Vimochinchenu ||Paadu||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ప్రియ రక్షకుని పాడి - జయశక్తి తెల్పుదున్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పాపమృతి పాతాళము - పై విజయమిచ్చెను ||పాడు||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Priya Rakshakuni Paadi - Jayashakthi Thelpudun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Paapamruthi Paathaalamu - Pai Vijayamichchenu ||Paadu||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రక్షకుని పరమ పాడి - ప్రేమగూర్చి పాడుదున్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చావు నుండి జీవమునకు - తెచ్చె దైవసుతుడు ||పాడు||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Rakshakuni Parama Paadi - Premagoorchi Paadudun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Chaavu Nundi Jeevamunaku - Thechche Daivasuthudu ||Paadu||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2026-08-11T18:48:32Z</dcterms:created>
  <dcterms:modified xsi:type="dcterms:W3CDTF">2026-08-11T18:48:32Z</dcterms:modified>
</cp:coreProperties>
</file>