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notesMasterIdLst>
    <p:notesMasterId r:id="rId15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notesMaster" Target="notesMasters/notesMaster1.xml"/><Relationship Id="rId16" Type="http://schemas.openxmlformats.org/officeDocument/2006/relationships/presProps" Target="presProps.xml"/><Relationship Id="rId17" Type="http://schemas.openxmlformats.org/officeDocument/2006/relationships/viewProps" Target="viewProps.xml"/><Relationship Id="rId18" Type="http://schemas.openxmlformats.org/officeDocument/2006/relationships/theme" Target="theme/theme1.xml"/><Relationship Id="rId1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ఇమ్మానుయేలు రక్తము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Immaanuyelu Rakthamu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నాదు రక్తమందున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నే నమ్మి యుండినన్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Naadhu Rakthamanduna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 Nammi Yundinan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దేవుని నిండు ప్రేమ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నే నిందు జూచెదన్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Devuni Nindu Prema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 Nindu Joochedan</a:t>
            </a:r>
            <a:endParaRPr lang="en-US" sz="32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ఆయుష్కాల మంతటా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సంతసం-బిదే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Aa-yushkaala Manthata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Santhsam-bide</a:t>
            </a:r>
            <a:endParaRPr lang="en-US" sz="32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క్రీస్తు యొక్క రొమ్మునన్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గాన-మిద్దియే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Kreesthu Yokka Rommunan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Gaana-middiye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ఇమ్మానుయేలు రక్తము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ఇంపైన యూటగు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Immaanuyelu Rakthamu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Impaina Yootagu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ఓ పాపి! యందు మున్గుము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పాపంబు పోవును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 Paapi! Yandu Mungumu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Paapambu Povunu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యేసుండు నాకు మారుగా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 సిల్వ జావగా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Yesundu Naaku Maarugaa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 Silva Jaavagaa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శ్రీ యేసు రక్త మెప్పుడు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స్రవించు నాకుగా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Shree Yesu Raktha Meppudu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Sravinchu, Naakugaa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 యూట మున్గి దొంగయు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హా! శుద్ధు-డాయెను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 Yoota Mungi Dongayu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Haa! Shuddhu-daayenu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నేనట్టి పాపి నిప్పుడు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నేనందు మున్గుదు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Nenatti Paapi Nippudu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Nenandu Mungudu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యొక్క పాప మట్టిదే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నిర్మూల మౌటకు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Yokka Paapa Mattide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Nirmoola Mautaku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రక్షించు గొర్రె పిల్ల? నీ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రక్తంబే చాలును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Rakshinchu Gorre Pilla? Nee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Rakthambe Chaalunu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13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6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2026-02-25T09:18:59Z</dcterms:created>
  <dcterms:modified xsi:type="dcterms:W3CDTF">2026-02-25T09:18:59Z</dcterms:modified>
</cp:coreProperties>
</file>