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నిశిరాత్రి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Nishi Raathri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రేయి ఈ చోటే నేనాగి పోవలదు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రాతిరి గడిచేవరకు నీ చాటున నను దాచి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Reyi Ee Chote Nenaagi Povaladu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Raathiri Gadiche Varaku Nee Chaatuna Nanu Daachi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ఉదయమును చూపించుము నా కంటికి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Udayamunu Choopinchumu Naa Kantiki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అల్పము ఈ జీవితమని నేనెరిగితిని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కనురెప్పపాటున ఆవిరికాగలదు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Alpamu Ee Jeevithamani Nenereigthini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Kanureppa Paatuna Aaviri Kaagaladu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అనుదినమిక నీ కృపనే నే కోరుచు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పయనింతును నా గురివైపు నిను ఆనుకుని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Anudinamika Nee Krupane Ne Koruchu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Payaninthunu Naa Guri Vaipu Ninu Aanukoni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భయముండగలదా నీవున్నచో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కన్నులు నామీద నిలిచుండగా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Bhayamundagaladaa Neevunnacho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Kannulu Naa Meeda Nilichundagaa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నీ చేతిలో ఉండగా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Nee Chethilo Undagaa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నిశిరాత్రి సుడిగాలిలో చిక్కితిని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ఊపిరితో మిగిలెదనా ఉదయానికి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Nishi Raathri Sudigaalilo Chikkithini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Oopiritho Migiledanaa Udayaaniki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తడవు చేయక యేసు నను చేరుకో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ప్రక్కనే ఉండి నను పట్టుకో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Thadavu Cheyaka Yesu Nanu Cheruko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Prakkane Undi Nanu Pattuko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భయముండగలదా నీవున్నచో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కన్నులు నామీద నిలిచుండగా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Bhayamundagaladaa Neevunnacho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Nee Chethilo Undagaa       ||Nishi Raathri||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నీ చేతిలో ఉండగా     ||నిశిరాత్రి||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చీకటి సమయం నిలిచెను నా ఈ పయనం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కనిపించక దారులు మొదలాయెను కలవరము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Cheekati Samayam Nilichenu Naa Ee Payanam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Kanipinchaka Daarulu Modalaayenu Kalavaramu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వీచే ఈ గాలులలో నే కొట్టుకుపోకుండా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తప్పించెదవని దేవా ఆశతో నే వేచితిని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Veeche Ee Gaalulalo Ne Kottukupokundaa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Thappinchedavani Devaa Aashatho Ne Vechithini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గాక నాకిపుడు దిక్కెవ్వరు     ||నిశిరాత్రి||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Gaaka Naakipudu Dikkevvaru       ||Nishi Raathri||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చేసిన వాగ్ధానము లెన్నో ఉన్నాయి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నెరవేర్చు బాధ్యతలు ఇంకా మిగిలాయి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Chesina Vaagdhaanamulenno Unnaayi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Neraverchu Baadhyathalu Inkaa Migilaayi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2026-02-25T09:27:06Z</dcterms:created>
  <dcterms:modified xsi:type="dcterms:W3CDTF">2026-02-25T09:27:06Z</dcterms:modified>
</cp:coreProperties>
</file>