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దుర్గము నా దేవుడే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Durgamu Naa Devude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నిరతము తన కృపతో - నిలుపుకొనెను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Nirathamu Thana Krupatho - Nilupukonenu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విజయ గీతము - పాడెద ప్రభుకే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విజయము నిచ్చెను - శత్రువు పైన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Vijaya Geethamu - Paadeda Prabhuke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Vijayamu Nichchenu - Shathruvu Paina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ఉన్నత దుర్గముపై - నెక్కించెను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Unnatha Durgamupai - Nekkinchenu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మహిమ పూర్ణుడు - నా ప్రభుయేసు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ఇహకేతెంచును - నాకై త్వరలో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Mahima Poornudu - Naa PrabhuYesu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Ihakethenchunu - Naakai Thvaralo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 స్తోత్రముల్ - పాడి ప్రహర్షింతును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 Sthothramul - Paadi Praharshinthunu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దుర్గము నా దేవుడే (2)- నా రక్షకుడే నాకాశ్రయుడు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Durgamu Naa Devude (2)- Naa Rakshakude Naakaashrayudu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 మహాత్మ్యము - ఎంతో గొప్పది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అధిక స్తోత్రములకు - పాత్రుండాయనే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 Mahaathmyamu - Entho Goppadi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Adhika Sthothramulaku - Paathrundaayane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ప్రభు ఐశ్వర్యము - గ్రహింపశక్యము కానిది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Prabhu Aishvaryamu - Grahimpashakyamu Kaanidi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కోటయు నాశైలము ఆయనే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నాకేడెము రక్షణ శృంగమును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Kotayu Naashailamu 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Naakedemu Rakshana Shrunggamunu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ఉన్నతమగు దేవుడే - నా కాశ్రయ దుర్గము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Unnathamagu Devude - Naa Kaashraya Durgamu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ప్రియ ప్రభువు - దవళవర్ణుడు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రత్నవర్ణుడు - నా కతి ప్రియుడు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Priya Prabhuvu - Davalavarnudu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Rathnavarnudu - Naa Kathi Priyudu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పదివేల మందిలో - అతని గుర్తించెదను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Padivela Mandilo - Athani Gurthinchedanu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నిత్యజీవము - మెండుగ నొసగి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పరమాహారము - తృప్తిగ నిచ్చె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Nithyajeevamu - Menduga Nosagi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Paramaahaaramu - Thrupthiga Nichche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2026-08-11T18:39:36Z</dcterms:created>
  <dcterms:modified xsi:type="dcterms:W3CDTF">2026-08-11T18:39:36Z</dcterms:modified>
</cp:coreProperties>
</file>