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స్తుతించుడి స్తుతించుడి ఆయన మందిరపు ఆవరణములో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Sthuthinchudi Sthuthinchudi Aayana Mandirapu Aavaranamulo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స్తుతించుడి స్తుతించుడి - ఆయన మందిరపు ఆవరణములో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Sthuthinchudi Sthuthinchudi - Aayana Mandirapu Aavaranamulo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దేవుని స్తుతించుడి  -  స్తుతించుడి, స్తుతించుడి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ఆకాశమందున మీరెల్లరు కూడి స్తుతించుడి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Devuni Sthuthinchudi  -  Sthuthinchudi, Sthuthinchudi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Aakaashamanduna Meerellaru Koodi Sthuthinchudi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- రాజా ఓ రాజులకు రాజువంచు స్తుతించుడి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- Raajaa O Raajulaku Raajuvanchu Sthuthinchudi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సర్వాధికారుడంచు - సర్వశక్తి మంతుడంచు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సంపూర్ణ ప్రేమరూపి - సాధుల శ్రీమంతుడంచు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Sarvaadhikaarudanchu - Sarvashakthi Manthudanchu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Sampoorna Premaroopi - Saadhula Shreemanthudanchu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సృష్టి నిన్ స్మరణ చేసెనో - ఓ ... స్తుతించుడి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Srushti Nin Smarana Cheseno - O ... Sthuthinchudi (1)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ఫెళఫెళ మ్రోగెడు ఉరుములలోన - రాజా - రాజా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తళతళ మెరిసెడు మెరుపులలోన - రాజా - రాజా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Phelaphela Mrogedu Urumulalona - Raajaa - Raajaa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Thalathala Merisedu Merupulalona - Raajaa - Raajaa (1)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చననము గలిగిన జీవులలోన - రాజా - రాజా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పలుకులు లేని ప్రకృతిలోన - రాజా రాజా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Chananamu Galigina Jeevulalona - Raajaa - Raajaa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Palukulu Leni Prakruthilona - Raajaa Raajaa (1)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?రాజాధి రాజుల రాజా - ఓ ... స్తుతించుడి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?Raajaadhi Raajula Raajaa - O ... Sthuthinchudi (1)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2026-08-11T18:47:58Z</dcterms:created>
  <dcterms:modified xsi:type="dcterms:W3CDTF">2026-08-11T18:47:58Z</dcterms:modified>
</cp:coreProperties>
</file>