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చిట్టి పొట్టి పాపను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Chitti Potti Paapanu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చిట్టి పొట్టి పాపను నేను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గొరియపిల్లను నేను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Chitti Potti Paapanu Nenu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Goriyapillanu Nenu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పాపమంటే తెలియదు కాని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లోకంలో నున్నానట యేసయ్యా (2) ||చిట్టి||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Paapamante Theliyadu Kaani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Lokamlo Nunnaanata Yesayyaa (2) ||Chitti||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జీవమంటే తెలియదు కాని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జీవం నీవేనట యేసయ్యా (2) ||చిట్టి||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Jeevamante Theliyadu Kaani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 Neevenata Yesayyaa (2) ||Chitti||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2026-02-25T09:15:06Z</dcterms:created>
  <dcterms:modified xsi:type="dcterms:W3CDTF">2026-02-25T09:15:06Z</dcterms:modified>
</cp:coreProperties>
</file>