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ఆశ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Aasha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నిన్నే ఆరాధింతును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మరణమునే గెలిచావు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Ninne Aaraadhinthunu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Maranamune Gelichaavu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బంధకాలను తెంచావు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నామములో రక్షణ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Bandhakaalanu Thenchaavu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Naamamulo Rakshana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రాజా నీవే నా ఆశ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Raajaa Neeve Naa Aasha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వచ్చింది ఉదయం నెరవేరే వాగ్ధానం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సమాధిలో దేహం ఊపిరి పీల్చెన్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Vacchindi Udayam Neravere Vaagdhaanam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Samaadhilo Deham Oopiri Peelchen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మరణముకు నాపై అధికారం లేదని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మౌనమునే వీడి చాటించావు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Maranamuku Naapai Adhikaaram Ledani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Mounamune Veedi Chaatinchaavu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యేసు.. నీదే విజయము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Neede Vijayamu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నిన్నే ఆరాధింతును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మరణమునే గెలిచావు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Ninne Aaraadhinthunu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Maranamune Gelichaavu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బంధకాలను తెంచావు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నామములో రక్షణ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Bandhakaalanu Thenchaavu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Naamamulo Rakshana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రాజా నీవే నా ఆశ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Raajaa Neeve Naa Aasha (2)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రాజా నీవే నా ఆశ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నీవే నా ఆశ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Raajaa Neeve Naa Aasha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Neeve Naa Aasha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ఎక్కలేనంత ఎత్తైన కొండ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ఎక్కించు వారు లేరెవ్వరు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Ekkalenantha Etthaina Konda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Ekkinchu Vaaru Lerevvaru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 తట్టు నా కన్నులెత్తి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నిరాశలో నిన్నే పిలిచాను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 Thattu Naa Kannuletthi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Niraashalo Ninne Pilichaanu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తొలగించి నీ ప్రేమతోనే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హృదయమును నింపావు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Tholaginchi Nee Premathone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Hrudayamunu Nimpaavu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లేఖనాలన్ని నెరవేర్చినావు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రాజా నీవే నా ఆశ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Lekhanaalanni Neraverchinaavu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Raajaa Neeve Naa Aasha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ఊహించలేని నీ గొప్ప కృపను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సమృద్ధిగానే పొందితిని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Oohinchaleni Nee Goppa Krupanu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Samruddhigaane Pondithini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యుగముల రాజా మహిమను వీడి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అవమానమునే భరియించావు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Yugamula Raajaa Mahimanu Veedi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Avamaanamune Bhariyinchaavu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నేను క్షమనే పొందాను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సొత్తుగా నన్నే మార్చావు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Nenu Kshamane Pondaanu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Sotthugaa Nanne Maarchaavu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రక్షకా నీ వాడను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రాజా నీవే నా ఆశ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Rakshakaa Nee Vaadanu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Raajaa Neeve Naa Aasha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2026-02-25T09:19:30Z</dcterms:created>
  <dcterms:modified xsi:type="dcterms:W3CDTF">2026-02-25T09:19:30Z</dcterms:modified>
</cp:coreProperties>
</file>