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By Day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 me then in every tribulation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to trust Thy promises, O Lord,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 lose not faith's sweet consolation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Offered me within Thy Holy Word.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Help me, Lord, when toil and trouble meeting,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 to take, as from a father's hand,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by one, the days, the moments fleeting,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Till I reach the promised land.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by day and with each passing moment,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Strength I find, to meet my trials here;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Trusting in my Father's wise bestowment,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I've no cause for worry or for fear.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Whose heart is kind beyond all measure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Gives unto each day what He deems best-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Lovingly, its part of pain and pleasure,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Mingling toil with peace and rest.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day, the Lord Himself is near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a special mercy for each hour;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my cares He fain would bear, and cheer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Whose Name is Counselor and Power;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protection of His child and treasure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a charge that on Himself He laid;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"As thy days, thy strength shall be in measure,"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the pledge to me He made.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2026-08-24T07:33:41Z</dcterms:created>
  <dcterms:modified xsi:type="dcterms:W3CDTF">2026-08-24T07:33:41Z</dcterms:modified>
</cp:coreProperties>
</file>