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మంచే లేని నా పైన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Manche Leni Naa Paina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సాటిలేని త్యాగం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పాలి గొప్ప భాగ్యం (2)          ||ఎంతగా||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Saatileni Thyaagam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Paali Goppa Bhaagyam (2)        ||Enthagaa||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మంచే లేని నా పైన ఎంతో ప్రేమ చూపావు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ఆదియంత మైనవాడవు – మానవుని రూపమెత్తావు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Manche Leni Naa Paina Entho Prema Choopaavu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Aadiyantha Mainavaadavu – Maanavuni Roopametthaavu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పరలోకమును విడచి దిగి వచ్చినావు భువికి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ఎంతగా .. ఎంతగా.. ఎంతగా స్తుతులు పాడినా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Paralokamunu Vidachi Digi Vachchinaavu Bhuviki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Enthagaa.. Enthagaa.. Enthagaa Sthuthulu Paadinaa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 ఋణము తీరునా (2)         ||మంచే లేని||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 Runamu Theerunaa (2)        ||Manche Leni||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లోకాలన్నీ ఏలే రారాజు వైన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సామాన్యుల ఇంట నీ కాలు పెట్టినావు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Lokaalanni Aele Raaraajuvaina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Saamaanyula Inta Nee Kaalu Pettinaavu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నీదెంత దీన మనస్సు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కెంత ఘనత యేసు (2)        ||ఎంతగా||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Needentha Deena Manassu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Naakentha Ghanatha Yesu (2)         ||Enthagaa||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నాశనమైన నన్ను రక్షించగోరి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వాత్సల్యము చూపి నా చెంతకొచ్చినావు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Naashanamaina Nannu Rakshinchagori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Vaathsalyamu Choopi Naa Chentha Kochchinaavu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నీలోన జాలి పొంగె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నాలోన శాంతి నిండె (2)          ||ఎంతగా||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Neelona Jaali Ponge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Naalona Shaanthi Ninde (2)          ||Enthagaa||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చీకటిలో కూర్చున్న నా స్థితిని చూచి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వేకువ వెలుగు వంటి దర్శనము నిచ్చినావు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Cheekatilo Koorchunna Naa Sthithini Choosi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Vekuva Velugu Vanti Darshanamu Nichchinaavu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2026-02-25T09:29:13Z</dcterms:created>
  <dcterms:modified xsi:type="dcterms:W3CDTF">2026-02-25T09:29:13Z</dcterms:modified>
</cp:coreProperties>
</file>