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 ఎదురు చూపులు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Lokaana Eduru Choopulu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చూడాలి యేసుకై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నిరీక్షణా ప్రేమతో (2)         ||లోకాన||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Choodaali Yesukai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Nireekshanaa Prematho (2)       ||Lokaana||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 ఎదురు చూపులు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శోకాన ఎద గాయములు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Lokaana Eduru Choopulu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Shokaana Eda Gaayamulu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యేసులోన ఎదురు చూపులు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ఫలియించును ప్రభు వాగ్ధానములు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Yesulona Eduru Choopulu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Phaliyinchunu Prabhu Vaagdhaanamulu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చూడాలి యేసుకై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నిరీక్షణా ప్రేమతో (2)         ||లోకాన||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Choodaali Yesukai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Nireekshanaa Prematho (2)       ||Lokaana||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నిండు నూరేళ్లు అబ్రహాము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చూసాడు విశ్వాసముతో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Nindu Noorellu Abrahaamu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Choosaadu Vishwaasamutho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కన్నాడు పండంటి కుమారుని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పొందాడు వాగ్ధాన పుత్రుని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Kannaadu Pandanti Kumaaruni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Pondaadu Vaagdhaana Puthruni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చూడాలి యేసుకై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నిరీక్షణా ప్రేమతో (2)         ||లోకాన||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Choodaali Yesukai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Nireekshanaa Prematho (2)       ||Lokaana||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ఎనభై నాలుగేళ్ల ప్రవక్తిని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చూసెను ఉపవాసముతో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Enabhai Naalugella Pravakthini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Choosenu Upavaasamutho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చూసింది పరిశుద్ధ తనయుని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సాక్ష్యమిచ్చింది విశ్వాస విధేయులకు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Choosindi Parishuddha Thanayuni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Saakshyamichchindi Vishwaasa Vidheyulaku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2026-02-25T09:28:29Z</dcterms:created>
  <dcterms:modified xsi:type="dcterms:W3CDTF">2026-02-25T09:28:29Z</dcterms:modified>
</cp:coreProperties>
</file>