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 నామ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 Naama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యేసు నామ శబ్దము 4 నా యేసు దివ్యనామము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యింపైనది సుక్షేమ నిధియౌ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Yesu Naama Shabdamu 4 Naa Yesu Divyanaamamu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Yimpainadi Sukshema Nidhiyau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భయాదులెల్ల దీరిచి నా దిక్కులేని యాత్మకు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విశ్రాంతి నిచ్చును. సమృద్ధినిచ్చును.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Bhayaadulella Deerichi Naa Dikkuleni Yaathmaku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Vishraanthi Nichchunu. Samruddhinichchunu.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ఆకలిగొన్న యాత్మకు 5. యేసూ నీవే నాకాపరి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అదే మన్నాయగు నా రక్షకా, రాజా,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Aakaligonna Yaathmaku 5. Yesoo Neeve Naakaapari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Ade Mannaayagu Naa Rakshakaa, Raajaa,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ప్రయాసపడ్డవారికి నా ప్రభువా, నా జీవమా!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ఫలము నిచ్చును. నా స్తుతి పొందుము.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Prayaasapaddavaariki Naa Prabhuvaa, Naa Jeevamaa!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Phalamu Nichchunu. Naa Sthuthi Pondumu.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ఈ ప్రియమైన నామము 6. నీ ప్రేమ ప్రకటింతును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నిరీక్షణిచ్చును నా చావు వరకు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Ee Priyamaina Naamamu 6. Nee Prema Prakatinthunu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Nireekshanichchunu Naa Chaavu Varaku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నాదుర్గమైన స్థానము నీ నామ సంకీర్తనము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కృపానిలయము. నన్నాదరించును.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Naadurgamaina Sthaanamu Nee Naama Sangkeerthanamu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Krupaanilayamu. Nannaadarinchunu.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2026-08-11T18:42:14Z</dcterms:created>
  <dcterms:modified xsi:type="dcterms:W3CDTF">2026-08-11T18:42:14Z</dcterms:modified>
</cp:coreProperties>
</file>