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హల్లేలూయ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Jayan Jayam 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జయం జయం హల్లెలూయ జయం జయం ఎప్పుడు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యేసునాధుని నామంలో జయం జయం ఎప్పుడు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Jayan Jayan Hallelooya Jayan Jayan Eppudu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Yesunaadhuni Naamanlo Jayan Jayan Eppudu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రోగమును – శిలువపై తాను మోసెను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సాతాన్ దాని సైన్యమును – కలువరిలో ఓడించెన్ 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Rogamunu – Shiluvapai Thaanu Mosenu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 Daani Sainyamunu – Kaluvarilo Odinchen       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రక్తముతో ముద్రించబడిన – జనమంతయు కలసి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బూరలు ఊదినచో భూమియు వణకును 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Rakthamutho Mudrinchabadina – Janamanthayu Kalasi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Booralu Oodinacho Bhoomiyu Vanakunu       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నశింపజేయు రాజులకు రాజు సైన్యమునకు ముందు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నడచినచో జయం – జయం తన పిల్లలకు జయము 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Nashimpajeyu Raajulaku Raaju Sainyamunaku 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Nadachinacho Jayan – Jayan Thana Pillalaku Jayamu       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(ఫరో) శత్రు సైన్యము సముద్రములో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మొత్తమంతయు మునిగిపోయెన్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(Pharo) Shathru Sainyamu Samudramulo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Moththamanthayu Munigipoyen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 యొక్క ఆయుధములు మనమీద ఫలింపవు 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 Yokka Aayudhamulu Manameeda Phalimpavu        ||Jayan||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ఆమెన్        ||జయం||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 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 Aamen        ||Jayan||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2026-08-24T10:16:44Z</dcterms:created>
  <dcterms:modified xsi:type="dcterms:W3CDTF">2026-08-24T10:16:44Z</dcterms:modified>
</cp:coreProperties>
</file>