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Mercy,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endless as the sea.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Your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never lose the wonder,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wonder of Your mercy.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sing Your hallelujah.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Amen.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never lose the wonder,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wonder of Your mercy.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sing Your hallelujah.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Amen.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Mercy,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endless as the sea.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Your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kneel in the dust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foot of the cross,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mercy paid for 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kneel in the dust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foot of the cross,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mercy paid for 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wrath I deserved,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gone, it has passed.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blood has hidden me.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Mercy,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endless as the sea.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Your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eternity.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lift up the cup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bread we will break,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Remembering Your love.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fallen from grace,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You took on our shame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nailed it to the cross.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2026-08-24T07:34:44Z</dcterms:created>
  <dcterms:modified xsi:type="dcterms:W3CDTF">2026-08-24T07:34:44Z</dcterms:modified>
</cp:coreProperties>
</file>