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రక్షింపబడిన నీవు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Rakshimpabadina Neevu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యేసులోనే నీ రక్షణ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యేసులోనే నిరీక్షణ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Yesulone Nee Rakshana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Yesulone Nireekshana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యేసులోనే క్షమాపణ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చేసుకో మరి ప్రక్షాళన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Yesulone Kshamaapana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Chesuko Mari Prakshaalana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ప్రేమను – నీపై చూపించెను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ప్రాణము సహితము – నీకై అర్పించెనుగా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Premanu – Neepai Choopinchenu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Praanamu Sahithamu – Neekai Arpinchenugaa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ఇప్పటికైననూ – మార్చుకో మనస్సునూ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ప్రభువును చేరగా – వేగిరమే పరుగిడిరా       ||యేసే||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Ippatikainanu – Maarchuko Manassunu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Prabhuvunu Cheragaa – Vegirame Parugidiraa         ||Yese||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రక్షింపబడిన నీవు – లోకాశలపైనే నీదు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గురి నిలిపి పయనిస్తున్నావా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Rakshimpabadina Neevu  – Lokaashalapaine Needu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Guri Nilipi Payanisthunnaavaa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రక్షకుని ఎరిగిన నీవు – తానెవరో తెలియదు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అన్నట్టు జీవిస్తున్నావా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Rakshakuni Erigina Neevu – Thaanevaro Theliyadu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Annattu Jeevisthunnaavaa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లేని నీ బ్రతుకులో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వెలుగే లేదని తెలుసుకో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Leni Nee Brathukulo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Veluge Ledani Thelusuko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లేని జీవితానికి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విలువే లేదని తెలుసుకో (2)        ||రక్షింపబడిన||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Leni Jeevithaaniki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Viluve Ledani Thelusuko (2)        ||Rakshimpabadina||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మంటితోనే నిను చేసినా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 పాపగా కాపాడెనే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Mantithone Ninu Chesinaa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 Paapaga Kaapaadene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మాటి మాటికి పడిపోయినా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ప్రేమతో ప్రేమించెనే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Maati Maatiki Padipoyinaa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Prematho Preminchene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ప్రేమను కాదని – అవసరమే లేదని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లోకం నాదని – ప్రభు మార్గం విడచితివా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Premanu Kaadani – Avasarame Ledani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 Naadani – Prabhu Maargam Vidachithivaa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లేనిదే – పరలోకానికి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ప్రవేశం లేదనే – పరమార్ధం మరచితివా      ||యేసే||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Lenide – Paralokaaniki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Pravesham Ledane – Paramaardham Marachithivaa       ||Yese||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2026-02-25T09:32:49Z</dcterms:created>
  <dcterms:modified xsi:type="dcterms:W3CDTF">2026-02-25T09:32:49Z</dcterms:modified>
</cp:coreProperties>
</file>