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యోధుడవు నీవే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Yodhudavu Neeve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యోధుడవు నీవే యోగ్యుడవు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Yodhudavu Neeve Yogyudavu Neeve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పక్షము నిలిచిన పరిశుద్ధుడవు నీవే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Pakshamu Nilichina Parishuddhudavu Neeve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నీవే పరిశుద్ధుడవు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Neeve Parishuddhudavu Neeve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నీవే పరిపూర్ణుడవు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Neeve Paripoornudavu Neeve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నీవే పరమాత్ముడవు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Neeve Paramaathmudavu Neeve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నీవే పరిపాలకుడవు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Neeve Paripaalakudavu Neeve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పరిశుద్ధమైన ఆ దివ్య నగరం నాకిచ్చినది నీవే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Parishuddhamaina Aa Divya Nagaram Naakichchinadi Neeve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ప్రతి పరిస్థితియందు పలుకరించి ప్రేమించినది నీవే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Prathi Paristhithiyandu Palukarinchi Preminchinadi Neeve (2)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గతి మార్చినది నీవే నను గుర్తెరిగినది నీవే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Gathi Maarchinadi Neeve Nanu Gurtheriginadi Neeve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నాకు ఘనతిచ్చి నీ పాత్రగ మలచినది నీవే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Naaku Ghanathichchi Nee Paathraga Malachinadi Neeve (2)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నీవే సర్వోన్నతుడవు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Neeve Sarvonnathudavu Neeve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నీవే సర్వాధిపతివి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Neeve Sarvaadhipathivi Neeve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నీవే సర్వాధికారివి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Neeve Sarvaadhikaarivi Neeve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నీవే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Neeve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బాధ్యత కలిగిన భక్తిని నేర్పి బలపరచినది నీవే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Baadhyatha Kaligina Bhakthini Nerpi Balaparachinadi Neeve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వేకువ వెలుగులో వేదన తొలగించి ఓదార్చినది నీవే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Vekuva Velugulo Vedana Tholaginchi Odaar chinadi Neeve (2)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అసాధ్యుడవు నీవే అనంతుడవు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Asaadhyudavu Neeve Ananthudavu Neeve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అవమానమును ఆనందము చేసినది నీవే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Avamaanamunu Aanandamu Chesinadi Neeve (2)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నీవే మహోజ్వాలవు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Neeve Mahojvaalavu Neeve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నీవే మహిమైశ్వర్యము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Neeve Mahimaishvaryamu Neeve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నీవే మహోపకారివి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Neeve Mahopakaarivi Neeve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నీవే      ||యోధుడవు||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Neeve     ||Yodhudavu||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2026-09-27T08:40:14Z</dcterms:created>
  <dcterms:modified xsi:type="dcterms:W3CDTF">2026-09-27T08:40:14Z</dcterms:modified>
</cp:coreProperties>
</file>