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సిలువ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Siluva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దోషానికైనా ద్వేషానికైనా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మరణించి లేచావయ్యా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Doshaanikainaa Dweshaanikainaa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Maraninchi Lechaavayyaa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Aa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నీ ఆలోచన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నాకు నీవిచ్చిన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Nee Aalochana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Naaku Neevichchina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సిలువ సిలువలో విలువ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తెలిసెనుగా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Siluva Siluvalo Viluva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Thelisenugaa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 బాపి కరుణను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వెదికెనుగా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 Baapi Karunanu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Vedikenugaa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అజేయుడా విజేయుడా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సజీవుడా సంపూర్ణుడా (2)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Ajeyudaa Vijeyudaa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Sajeevudaa Sampoornudaa (2) 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కష్టాలలోన నష్టాలలోన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నన్నాదుకొన్నావయ్యా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Kashtaalalona Nashtaalalona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Nanaadukonnavayyaa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వ్యాధులలోన బాధలలోన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Vyaadhulalona Baadhalalona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Aa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నీ ఆలోచన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నాకు నీవిచ్చిన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Nee Aalochana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Naaku Neevichchina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పాపానికైనా శాపానికైనా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రక్తాన్ని కార్చావయ్యా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Paapaanikainaa Shaapaanikainaa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Rakthaanni Kaarchaavayyaa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2026-02-25T09:21:32Z</dcterms:created>
  <dcterms:modified xsi:type="dcterms:W3CDTF">2026-02-25T09:21:32Z</dcterms:modified>
</cp:coreProperties>
</file>