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the Mighty Power of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 a plant or flower below,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makes Thy glories known,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clouds arise, and tempests blow,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order from Thy throne;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all that borrows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from Thee is ever in Thy care;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everywhere that we can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Thou, God art present there.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the mighty power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made the mountains rise,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spread the flowing seas abroad,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built the lofty skies.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the wisdom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ordained the sun to rule the day;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moon shines full at God's command,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 stars obey.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the goodness of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filled the earth with food,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formed the creatures through the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pronounced them good.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how Thy wonders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displayed where'er I turn my eye,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 survey the ground I tread,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gaze upon the sky.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2026-08-24T07:34:14Z</dcterms:created>
  <dcterms:modified xsi:type="dcterms:W3CDTF">2026-08-24T07:34:14Z</dcterms:modified>
</cp:coreProperties>
</file>