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నిబ్బరముతో నా యేసుకే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Nibbaramutho Naa Yesuke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నిబ్బరముతో నా యేసుకే స్తుతి పాడెదా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వేకువనే లేచి నా ప్రభునే కొనియాడెదా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Nibbaramutho Naa Yesuke Sthuthi Paadedaa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Vekuvane Lechi Naa Prabhune Koniyaadedaa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యేసయ్యా… యేసయ్యా… స్తుతులకు పాత్రుడవు నీవయ్యా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యేసయ్యా… యేసయ్యా… మాహిమ ఘనతలు నీకయ్యా (2)        ||నిబ్బరముతో||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Yesayyaa.. Sthuthulaku Paathrudavu Neevayyaa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Yesayyaa.. Mahima Ghanathalu Neekayyaa (2)       ||Nibbaramutho||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కష్టకాలమందు నాకు – కనికరము చూపెను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కాలుజారుతున్నవేళ – కరుణతో నిలిపెను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 Kaalamandu Naaku – Kanikaramu Choopenu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Kaalu Jaaruthunna Vela – Karunatho Nilipenu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కడుపు కాలుతున్నవేళ – నా కడుపు నింపెను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కన్నిటి బ్రతుకును – నాట్యముగా మార్చెను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Kadupu Kaaluthunna Vela – Naa Kadupu Nimpenu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 Brathukunu – Naatyamugaa Maarchenu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కఠినమైన కాలములో – నా చెంత నిలిచెను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Katinamaina Kaalamulo – Naa Chentha Nilichenu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దిక్కుదెసలేని నాకు – దర్శనము నిచ్చెను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ధనము ఘనము లేని నాకు ఘనతనెంతో నిచ్చెను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Dikku Desa Leni Naaku – Darshanamu Nichchenu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Dhanamu Ghanamu Leni Naaku – Ghanathanentho Nichchenu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దిక్కుతోచని వేళ – నా దిక్కై నిలిచెను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దుష్ట శక్తులన్నిటిని – నాకు దూరపరచెను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Dikku Thochani Vela – Naa Dikkai Nilichenu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Dushta Shakthulannitini – Naaku Dooraparachenu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దీవెనలు కుమ్మరించి – ధన్యునిగా చేసెను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Deevenalu Kummarinchi – Dhanyunigaa Chesenu        ||Yesayyaa||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2026-02-25T09:17:34Z</dcterms:created>
  <dcterms:modified xsi:type="dcterms:W3CDTF">2026-02-25T09:17:34Z</dcterms:modified>
</cp:coreProperties>
</file>