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ఆనందం సంతోషమే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Aanandam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హ్యపీ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మెర్రి క్రిస్మస్ (2)       ||క్రిస్మస్ 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Merry Christmas (2)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ఆనందం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జన్మదినమే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Aanandam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Janmadiname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రాజుగ జన్మించెనే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పశులతొట్టెలో పరుండబెట్టెనే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Raajuga Janminchene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Thottelo Parundabettene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హ్యపీ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మెర్రి క్రిస్మస్ (2)       ||క్రిస్మస్ 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Merry Christmas (2)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సంబరం – రాజులకు 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మనకు అనుదినం – ఇక ఇమ్మానుయేలు వచ్చెను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Sambaram – Raajulaku 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Manaku Anudinam – Ika Immaanuyelu Vachchenu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హ్యపీ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మెర్రి క్రిస్మస్ (2)       ||క్రిస్మస్ 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Merry Christmas (2)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– దర్శించి పూజించిరి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కానుకలను – అర్పించి ప్రణమిల్లిరి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– Darshinchi Poojinchiri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Kaanukalanu – Arpinchi Pranamilliri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హ్యపీ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– మెర్రి క్రిస్మస్ (2)       ||క్రిస్మస్ 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– Merry Christmas (2)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 – బలవంతుడైన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సమధాన కర్త – ఇమ్మనుయేలు యేసుడు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Aalochanakartha – Balavanthudaina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Samaadhaana Kartha – Immaanuyelu Yesudu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2026-02-25T09:26:50Z</dcterms:created>
  <dcterms:modified xsi:type="dcterms:W3CDTF">2026-02-25T09:26:50Z</dcterms:modified>
</cp:coreProperties>
</file>