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గానమే పాడనా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Gaaname Paadanaa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సింహాసనము – నను చేర్చుటకై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నీవుంటివే – నా గురి నీవైతివే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Simhaasanamu – Nanu Cherchutakai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Neevuntive – Naa Guri Neevaithive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గానమే పాడనా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జయగీతమే పాడనా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Gaaname Paadanaa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Jayageethame Paadanaa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ఆధారమైయున్న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నీకు – కృతజ్ఞుడనై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Aadhaaramaiyunna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Neeku – Kruthagnudanai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జీవితమంతయు సాక్షినై యుందును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Jeevithamanthayu Saakshinai Yundhunu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నమ్మదగినవి నీ న్యాయ విధులు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మేలిమి బంగారు కంటే – ఎంతో కోరతగినవి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Nammadhaginavi Nee Nyaaya Vidhulu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Melimi Bangaaru Kante – Entho Korathaginavi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ధర్మాసనము – నా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స్థాపించబడియున్నది – పరిశుద్ధాత్మునిచే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Dharmaasanamu – Naa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Sthaapinchabadiyunnadhi – Parishuddhaathmuniche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శ్రేష్టమైనవి నీవిచ్చు వరములు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లౌకిక జ్ఞానము కంటే – ఎంతో ఉపయుక్తమైనవి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Shreshtamainavi Neevichchu Varamulu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Loukika Gnaanamu Kante – Entho Upayukthamainavi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శ్రేష్టమైన – పరిచర్యలకై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కృపావరములతో నను – అలంకరించితివే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Shreshtamaina – Paricharyalakai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Krupaavaramulatho Nanu – Alankarinchithive (2)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నూతనమైనది నీ జీవ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విశాల మార్గము కంటే – ఎంతో ఆశించదగినది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Noothanamainadhi Nee Jeeva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Vishaala Maargamu Kante – Entho Aashinchadhaginadhi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2026-02-25T09:28:52Z</dcterms:created>
  <dcterms:modified xsi:type="dcterms:W3CDTF">2026-02-25T09:28:52Z</dcterms:modified>
</cp:coreProperties>
</file>