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ఎంతదూరము మోయించెదరు స్వామి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Enthadooramu Moyinchedaru Svaami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ఎంతదూరము మోయించెదరు స్వామి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కింత సిలువనెత్తి నుంతైన దయేలక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Enthadooramu Moyinchedaru Svaami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Kintha Siluvaneththi Nunthaina Dayelaka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ఒంటిగా ప్రార్థించి యుపవాసములు 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నిదురలేక కలతజెందిన ప్రభుని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Ontigaa Praarthinchi Yupavaasamulu 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Niduraleka Kalathajendina Prabhuni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సొమ్మునాశించి గురున్ అమ్ముకొన్న యూద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నమ్మించి మీకిచ్చె నిమ్మానుయేలును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Sommunaashinchi Gurun Ammukonna Yooda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Namminchi Meekichche Nimmaanuyelunu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కరములు జోడించి కడకు గేత్సెమనిలో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తండ్రిని వేడు నిరపరాదిని పట్టి ||వెంత||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Karamulu Jodinchi Kadaku Gethsemanilo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Thandrini Vedu Niraparaadini Patti ||Ventha||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పిరికి పిలాతుని బెదరించి యదలించి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యెరుషాలేం వీధుల నేసుని ద్రిప్పుచు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Piriki Pilaathuni Bedarinchi Yadalinchi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Yerushaalen Veedhula Nesuni Drippuchu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ఒడలలసి నా ప్రభువు తడబడుచుండగా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ఘడియ ఘడియకు తిట్టి గట్టిగ కొట్టుచు ||వంత||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Odalalasi Naa Prabhuvu Thadabaduchundagaa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Ghadiya Ghadiyaku Thitti Gattiga Kottuchu ||Vantha||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కలువరి గిరివరకు సిలువ మోయలేక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ప్రభుజంప నాలస్యమును చేసి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Kaluvari Girivaraku Siluva Moyaleka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 Prabhujampa Naalasyamunu Chesi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యేసు నీకొరకై నే నేడ్చుటకంటెను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దోషినని గ్రహించి దోసిలొగ్గుటె మేలు ||వంత||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Yesu Neekorakai Ne Nedchutakantenu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Doshinani Grahinchi Dosiloggute Melu ||Vantha||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2026-08-11T18:46:12Z</dcterms:created>
  <dcterms:modified xsi:type="dcterms:W3CDTF">2026-08-11T18:46:12Z</dcterms:modified>
</cp:coreProperties>
</file>