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రాజువే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Raajuve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రక్షణలో సాగెదను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జీవితాంతము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Rakshanalo Saagedanu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Jeevithaanthamu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రాజువే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దేవా నా కర్తవే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Raajuve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Devaa Naa Karthave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నిన్ను కీర్తింతును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మేలులన్ తలంచుచు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Ninnu Keerthinthunu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Melulan Thalanchuchu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Yesu Naathaa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గొప్ప మేలులకై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Goppa Melulakai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Yesu Naathaa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గొప్ప ప్రేమకై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Goppa Premakai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శ్రమలలో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నన్నెత్తి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Shramalalo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Nannetthi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ముందుకు సాగుటకు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బలమును ఇచ్చితివి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Munduku Saagutaku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Balamunu Ichchithivi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మనస్సునే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Manassune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2026-02-25T09:28:28Z</dcterms:created>
  <dcterms:modified xsi:type="dcterms:W3CDTF">2026-02-25T09:28:28Z</dcterms:modified>
</cp:coreProperties>
</file>