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యూదాలో దేవుడు ప్రసిద్ధుడు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Yoodaalo Devudu Prasiddhudu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నరుల కోపము నిన్ను స్తుతించును - వారి ఆగ్రహ శేషమును ధరించుకొందువు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 దేవుని మ్రొక్కుబళ్ళు చెల్లించుడి - తన చుట్టు కానుకలు అర్పించవలెను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Narula Kopamu Ninnu Sthuthinchunu - Vaari Aagraha Sheshamunu Dharinchukonduvu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 Devuni Mrokkuballu Chellinchudi - Thana Chuttu Kaanukalu Arpinchavalenu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అధికారుల గర్వమణచి వేయువాడు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భూరాజులకు ఆయన భీకరుడు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Adhikaarula Garvamanachi Veyuvaadu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Bhooraajulaku Aayana Bheekarudu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యూదాలో దేవుడు ప్రసిద్ధుడు  (1)- ఇశ్రాయేలులో తన నామము గొప్పది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Yoodaalo Devudu Prasiddhudu  (1)- Ishraayelulo Thana Naamamu Goppadi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షాలేములో తన గుడారమున్నది - సీయోనులో తన ఆలయమున్నది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Shaalemulo Thana Gudaaramunnadi - Seeyonulo Thana Aalayamunnadi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అక్కడ వింటి అగ్ని బాణములను - తాను అక్కడ కేడెముల కత్తులను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\అక్కడ యుద్ధ ఆయుధములను - తాను అక్కడి వాటిని విరుగగొట్టెను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Akkada Vinti Agni Baanamulanu - Thaanu Akkada Kedemula Kaththulanu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\Akkada Yuddha Aayudhamulanu - Thaanu Akkadi Vaatini Virugagottenu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దుష్ట మృగముల - పర్వతముల యందము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కన్నను నీవెంతో తేజోమయుడవు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Dushta Mrugamula - Parvathamula Yandamu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Kannanu Neeventho Thejomayudavu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కఠినహృదయులు దోచుకొనబడి - వారు గాఢంబుగా నిద్రనొంది యున్నారు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పరాక్రమశాలు లందరిని - వారి - బాహు బలమును హరించెను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Kathinahrudayulu Dochukonabadi - Vaaru Gaadhambugaa Nidranondi Yunnaaru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Paraakramashaalu Landarini - Vaari - Baahu Balamunu Harinchenu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యాకోబు దేవా నీదు గద్దింపునకు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రథసారథుల కశ్వములకు నిద్ర కల్గెను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Yaakobu Devaa Needu Gaddimpunaku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Rathasaarathula Kashvamulaku Nidra Kalgenu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నీవు భయంకరుడవు దేవా - నీవు - కోపపడు వేళ నిల్చువాడెవడు?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ఆకాశము నుండి తీర్పు వినబడెను - నీవు దేశంబులో శ్రమనొందు వారిని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Neevu Bhayangkarudavu Devaa - Neevu - Kopapadu Vela Nilchuvaadevadu?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Aakaashamu Nundi Theerpu Vinabadenu - Neevu Deshambulo Shramanondu Vaarini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రక్షించి న్యాయపు తీర్చను లేచునాడు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భూమి భయమునొంది ఊరకయుండును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Rakshinchi Nyaayapu Theerchanu Lechunaadu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Bhoomi Bhayamunondi Oorakayundunu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2026-08-11T18:47:34Z</dcterms:created>
  <dcterms:modified xsi:type="dcterms:W3CDTF">2026-08-11T18:47:34Z</dcterms:modified>
</cp:coreProperties>
</file>