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తప్ప నాకీ లోకంలో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Thappa Naakee Lokamlo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తప్ప నాకీ లోకంలో ఎవరున్నారయ్యా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తప్ప నాలో ఎవరికీ చోటే లేదయ్యా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Thappa Naakee Lokamlo 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Thappa Naalo Evariki Chote Ledayyaa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దావీదు కుమారుడా నన్ను దాటిపోకయ్యా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నజరేతు వాడా నను విడిచిపోకయ్యా (2)           ||నీవు||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Daaveedu Kumaarudaa Nannu Daatipokayyaa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Najarethu Vaadaa Nanu Vidichipokayyaa (2)            ||Neevu||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గ్రుడ్డివాడినయ్యా నా కనులు తెరువవా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మూగవాడినయ్యా నా స్వరమునీయవా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Gruddivaadinayyaa Naa Kanulu Theruvavaa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Moogavaadinayaa Naa Swaramuneeyavaa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కుంటివాడినయ్యా నా తోడు నడువవా (2)     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Kuntivaadinayyaa Naa Thodu Naduvavaa (2)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లోకమంత చూచి నను ఏడిపించినా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జాలితో నన్ను చేరదీసిన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Lokamantha Choochi Nanu Edipinchinaa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Jaalitho Nannu Cheradeesina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ఒంటరినయ్యా నా తోడు నిలువవా (2)     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Ontarinayyaa Naa Thodu Niluvavaa (2)         ||Daaveedu||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తల్లి నన్ను మరచిపోయినా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తండ్రి నన్ను విడచిపోయినా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Thalli Nannu Marachipoyinaa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Thandri Nannu Vidachipoyinaa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తల్లిదండ్రి నీవై నన్ను లాలించవా (2)           ||దావీదు||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Dandri Neevai Nannu Laalinchavaa (2)         ||Daaveedu||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2026-02-25T09:17:35Z</dcterms:created>
  <dcterms:modified xsi:type="dcterms:W3CDTF">2026-02-25T09:17:35Z</dcterms:modified>
</cp:coreProperties>
</file>