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విభుని దలంచి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Vibhuni Dalanchi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విభుని దలంచి మదిలో - ద్వేషము లణంగింపరే = మోస విశ్వ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(భ్రాంతు లెల్ల - రోసి పరిహర్షింపరే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Vibhuni Dalanchi Madilo - Dveshamu Lananggimpare = Mosa Vishva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(Bhraanthu Lella - Rosi Pariharshimpare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కామ క్రోధ లోభ మోహ - క్షామ గుణములు మానరే = హేమ రీతిని దేవ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కృపలో - క్షేమ మున్నది కానరే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Kaama Krodha Lobha Moha - Kshaama Gunamulu Maanare = Hema Reethini Deva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Krupalo - Kshema Munnadi Kaanare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సత్యవేద సార మెల్ల - నిత్యము రుచిచూడరే = సత్త లేని దురిత జాలి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బొత్తిగా విడ దీయరే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Sathyaveda Saara Mella - Nithyamu Ruchichoodare = Saththa Leni Duritha Jaali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Boththigaa Vida Deeyare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కర్త కర్తయనుచు వేండి - వ్యర్థులై చెడి పోకరే = స్వార్థ చర్య లెల్ల మాని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కర్త యేసుని బోలరే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Kartha Karthayanuchu Vendi - Vyarthulai Chedi Pokare = Svaartha Charya Lella Maani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Kartha Yesuni Bolare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బంధు మిత్రు - శత్రు నెనరు - నిందు జూప బూనరే = యందమైన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 విభవము - లందుం గని హర్చింపరే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Bandhu Mithru - Shathru Nenaru - Nindu Joopa Boonare = Yandamaina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 Vibhavamu - Landun Gani Harchimpare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మోక్ష వైభవ మెదలో౭ దలంచి - మోసమున బడిపోదురే = కక్షి సాతాన్‌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ముచ్చు వలలను - హెచ్చుగా దెగంగొట్టరే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Moksha Vaibhava Medalo౭ Dalanchi - Mosamuna Badipodure = Kakshi Saathaan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Muchchu Valalanu - Hechchugaa Deganggottare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సద్దులేకను దేవ సేవ - ముద్దుతో ౬ గొని యాడరే = హద్దు మిరు విమత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సాతాన్‌ - సుద్దులను ద్యజియింపరే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Saddulekanu Deva Seva - Muddutho ౬ Goni Yaadare = Haddu Miru Vimatha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 - Suddulanu Dyajiyimpare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బాధ చేసెడి గురుల వీడుచు - బోధకుల దరి జేరరే = నాధు క్రీస్తును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 మోరలు - సాధులై వర్తింపరే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Baadha Chesedi Gurula Veeduchu - Bodhakula Dari Jerare = Naadhu Kreesthunu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 Moralu - Saadhulai Varthimpare ॥Yesu॥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2026-08-11T18:43:37Z</dcterms:created>
  <dcterms:modified xsi:type="dcterms:W3CDTF">2026-08-11T18:43:37Z</dcterms:modified>
</cp:coreProperties>
</file>