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నజరేయుడా నా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Najareyudaa Naa Yesayya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నజరేయుడా నా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యుగాలకైనా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Najareyudaa Naa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Yugaalakainaa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 దైవము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గళమెత్తి నీ కీర్తి నే చాటెద          ||నజరేయుడా||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Aaraadhya Daivamu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Galameththi Nee Keerthi Ne Chaateda       ||Najareyudaa||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గగనాలను నీ జేనతో కొలిచితివి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శూన్యములో ఈ భూమిని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Gaganaalanu Nee Jenatho Kolichithivi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Shoonyamulo Ee Bhoomini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వ్రేలాడదీసిన నా యేసయ్య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నీకే వందనం (2)       ||నజరేయుడా||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Vrelaadadeesina Naa Yesayya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Neeke Vandanam (2)        ||Najareyudaa||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సముద్రాలకు నీవే ఎల్లలు వేసితివి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జలములలోబడి నే వెళ్ళినా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Samudraalaku Neeve Ellalu Vesithivi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Jalamulalobadi Ne Vellinaa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నన్నేమి చేయవు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నీకే వందనం (2)        ||నజరేయుడా||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Nannemi Cheyavu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Neeke Vandanam (2)         ||Najareyudaa||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శిఖరాగ్రము నీ సింహాసనమాయెనా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నిను చూడాలని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Shikharaagramu Nee Simhaasanamaayenaa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Ninu Choodaalani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ఉన్నాను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నీకే వందనం (2)        ||నజరేయుడా||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Unnaanu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Neeke Vandanam (2)         ||Najareyudaa||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2026-02-25T09:21:19Z</dcterms:created>
  <dcterms:modified xsi:type="dcterms:W3CDTF">2026-02-25T09:21:19Z</dcterms:modified>
</cp:coreProperties>
</file>