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నమ్ముకున్నానయ్య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Nammukunnaanayya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నమ్ముకున్నానయ్య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నన్ను వీడిపోబోకయ్యా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Nammukunnaanayya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Nannu Veedipokayyaa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లేక నేను బ్రతుకలేనయ్య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చాలు యేసయ్య (2)    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Leka Nenu Brathukalenayya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Chaalu Yesayya (2)      ||Ninne||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కన్నుల్లో కన్నీళ్లు గూడు కట్టినా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కన్నవారే కాదని నన్ను నెట్టినా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Kannulo Kanneellu Goodu Kattinaa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Kannavaare Kaadani Nannu Nettinaa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చీకటులే నన్ను కమ్మినా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కఠినాత్ములెందరో నన్ను కొట్టినా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Cheekatule Nannu Kamminaa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Katinaathmulendaro Nannu Kottinaa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కఠినాత్ములెందరో నన్ను కొట్టినా     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Katinaathmulendaro Nannu Kottinaa         ||Ninne||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చేయని నేరములంటకట్టినా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చేతకాని వాడనని చీదరించినా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Cheyani Neramulantakattinaa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Chethakaani Vaadanani Cheedarinchinaa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చింతలు నన్ను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చెలిమే చితికి నన్ను చేర్చినా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Cheeku Chinthalu Nannu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Chelime Chithiki Nannu Cherchinaa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చెలిమే చితికి నన్ను చేర్చినా          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Chelime Chithiki Nannu Cherchinaa           ||Ninne||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2026-02-25T08:37:19Z</dcterms:created>
  <dcterms:modified xsi:type="dcterms:W3CDTF">2026-02-25T08:37:19Z</dcterms:modified>
</cp:coreProperties>
</file>