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నష్టాలైనా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Nashtaalainaa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నష్టాలైనా కడగండ్ల బ్రతుకైనా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జీవి నీ తోడు ఎడబాసి పోదులే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Nashtaalainaa Kadagandla Brathukainaa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Jeevi Nee Thodu Edabaasi Podule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జీవి నీ తోడు ఎడబాసి పోదులే(2)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Jeevi Nee Thodu Edabaasi Podule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ఎడబాసినపుడు – నా బ్రతుకే దండగా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బ్రతికున్న మూన్నాళ్ళ – నీతోనే పండుగా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Edabaasinapudu – Naa Brathuke Dandagaa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Brathikunna Moonnaallu – Neethone Pandugaa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మార్గమే నడవర ఓరన్న (2)         ||కష్ట||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Maargame Naduvara Oranna (2)        ||Kashta||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కొండగా అండగా – నీవుండగ లోకాన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ఎముకలయినా – ఉండుగా జీవంగా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Kondagaa Andagaa – Neevundaga Lokaana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Emukalainaa – Undugaa Jeevamgaa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మార్గమే నడవర ఓరన్న (2)         ||కష్ట||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Maargame Naduvara Oranna (2)         ||Kashta||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మబ్బు కమ్మినా – కాలమెదురు తిరిగినా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నెత్తుకొని – నే సాగిపోతాను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Mabbu Kamminaa – Kaalameduru Thiriginaa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Netthukoni – Ne Saagipothaanu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నెత్తుకొని – నే సాగిపోతాను (2)          ||కష్ట||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Netthukoni – Ne Saagipothaanu (2)        ||Kashta||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2026-02-25T09:15:02Z</dcterms:created>
  <dcterms:modified xsi:type="dcterms:W3CDTF">2026-02-25T09:15:02Z</dcterms:modified>
</cp:coreProperties>
</file>