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Little Town of Bethlehem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little town of Bethlehem,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still we see thee lie!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Above thy deep and dreamless sleep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silent stars go by;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Yet in thy dark streets shineth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everlasting Light;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hopes and fears of all the years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 met in thee tonight.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Christ is born of Mary,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gathered all above,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While mortals sleep, the angels keep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Their watch of wondering love.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morning stars, together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Proclaim the holy birth,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praises sing to God the King,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peace to men on earth.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silently, how silently,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wondrous gift is given!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God imparts to human hearts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blessings of His heaven.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ear may hear His coming,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But in this world of sin,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meek souls will receive Him still,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dear Christ enters in.</a:t>
            </a:r>
            <a:endParaRPr lang="en-US" sz="4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holy Child of Bethlehem,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Descend to us, we pray;</a:t>
            </a:r>
            <a:endParaRPr lang="en-US" sz="4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Cast out our sin, and enter in,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born in us today.</a:t>
            </a:r>
            <a:endParaRPr lang="en-US" sz="4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hear the Christmas angels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great glad tidings tell;</a:t>
            </a:r>
            <a:endParaRPr lang="en-US" sz="4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come to us, abide with us,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Lord Emmanuel!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2026-09-28T23:58:35Z</dcterms:created>
  <dcterms:modified xsi:type="dcterms:W3CDTF">2026-09-28T23:58:35Z</dcterms:modified>
</cp:coreProperties>
</file>