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have decided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you decide now to follow Jesus?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you decide now to follow Jesus?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you decide now to follow Jesus?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turning back, no turning back.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have decided to follow Jesus;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have decided to follow Jesus;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have decided to follow Jesus;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turning back, no turning back.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world behind me, the cross before 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world behind me, the cross before me;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world behind me, the cross before 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turning back, no turning back.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none go with me, still I will follow;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none go with me, still I will follow;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none go with me, still I will follow;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turning back, no turning back.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cross I’ll carry, till I see Jesus;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cross I’ll carry, till I see Jesus;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cross I’ll carry, till I see Jesus;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turning back, no turning back.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2026-02-25T09:27:20Z</dcterms:created>
  <dcterms:modified xsi:type="dcterms:W3CDTF">2026-02-25T09:27:20Z</dcterms:modified>
</cp:coreProperties>
</file>