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 తట్టు నా కన్నులు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 Thattu Naa Kannulu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 తట్టు నా కన్నులు ఎత్తుచున్నాను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సహాయం ఎక్కడ నుండి వచ్చును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 Thattu Naa Kannulu Etthuchunnaanu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Sahaayam Ekkada Nundi Vacchunu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వలనే – యెహోవా వలనే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సహాయం కలుగును – కలుగును (2) కలుగును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Valane – Yehovaa Valane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Sahaayam Kalugunu – Kalugunu (2) Kalugunu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భూమ్యాకాశంబులను – సృజియించిన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పాదంబులను – తొట్రిల్లనీయడు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Bhoomyaakaashambulanu – Srujiyinchina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Paadambulanu – Thotrillaneeyadu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కాపాడువాడు కునుకడు – నిదురపోడెన్నడు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నను ప్రేమించి – కాపాడి రక్షించును (2)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Kaapaaduvaadu Kunukadu – Nidurapodennadu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Nanu Preminchi – Kaapaadi Rakshinchunu (2)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కుడిప్రక్క నీడగా – యెహోవా ఉండును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పగటి ఎండ రాత్రి వెన్నెల – దెబ్బైన తగలక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Kudi Prakka Needagaa – Yehovaa 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Pagati Enda Raathri Vennela – Debbaina Thagalaka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 నాకు రాకుండా – యెహోవా కాపాడును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రాకపోకలయందును – కాపాడి రక్షించును (2)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Apaayamu Naaku Raakundaa – Yehovaa Kaapaadunu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Raakapokalayandunu – Kaapaadi Rakshinchunu (2)         ||Yehovaa||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వేటకాని ఉరిలోనుండి – విడిపించిన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నాశనకరమైన తెగులు రాకుండ – రక్షించిన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Vetakaani Urilo Nundi – Vidipinchina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Naashanakaramaina Thegulu Raakunda – Rakshinchina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బలమైన రెక్కలతో కప్పుమయా – మా రక్షణ ఆధారమా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కుడిప్రక్క పదివేలు కూలిననూ – నీ కృపచేత కాపాడుమా (2)         ||యెహోవా||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Balamaina Rekkalatho Kappumayaa – Maa Rakshana Aadhaaramaa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Kudi Prakka Padi Velu Koolinanu – Nee Krupa Chetha Kaapaadumaa (2)         ||Yehovaa||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2026-02-25T09:34:53Z</dcterms:created>
  <dcterms:modified xsi:type="dcterms:W3CDTF">2026-02-25T09:34:53Z</dcterms:modified>
</cp:coreProperties>
</file>