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దిక్కులెన్ని తిరిగినా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Dikkulenni Thiriginaa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దిక్కులెన్ని తిరిగినా – ఏ దిక్కు వెదకినా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దిక్కు ఈ బాల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Dikkulenni Thiriginaa – Ae Dikku Vedakinaa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Dikku Ee Baala Yesude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ధరణిలో – జోల పాట పాడ రారండయ్యో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జనులారా – మీ హృదయంలో నివసింప జేయండయ్యో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Dharanilo – Jola Paata Paada Raarandayyo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Janulaaraa – Mee Hrudayamlo Nivasimpa Jeyandayyo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గర్భమందు నేడు – కరుణగల రక్షకుండు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స్థలము లేక తిరిగి వేసారెను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Garbhamandu Nedu – Karunagala Rakshakundu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Sthalamu Leka Thirigi Vesaarenu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కొరకై స్థలము సిద్ధ పరచ నేడు పుట్టెను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కల్లబొల్లి కథలు కావు – ఆ గొల్ల బొయల దర్శనంబు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Korakai Sthalamu Siddha Paracha Nedu Puttenu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Kallabolli Kathalu Kaavu – Aa Golla Boyala Darshanambu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నోవాహు ఓడ జోరేబు కొండ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గుర్తుగా ఉన్నాయి చూడండి         ||దిక్కులెన్ని||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Novaahu Oda Jorebu Konda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Gurthuga Unnaayi Choodandi            ||Dikkulenni||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దిక్కులేని వారినెల్ల – పాపమందు బ్రతికేటోళ్ల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మార్గమందు నడుప బుట్టెను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Dikkuleni Vaarinella – Paapamandu Brathiketolla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Maargamandu Nadupa Buttenu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బాలుడు చెడ్డ వారినెల్ల చేరదీయును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జన్మించాడు నేడు – ఈ విశ్వ మొత్తమునేలు రాజు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Baaludu Chedda Vaarinella Cheradeeyunu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Janminchinaadu Nedu – Ee Vishwa Motthamunelu Raaju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నేడు తూర్పు దిక్కు జనులందరు వచ్చి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హృదయాలు అర్పించినారయ్యో             ||దిక్కులెన్ని||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Nedu Thoorpu Dikku Janulandaru Vachchi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Hrudayaalu Arpinchinaarayyo          ||Dikkulenni||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2026-02-25T09:19:51Z</dcterms:created>
  <dcterms:modified xsi:type="dcterms:W3CDTF">2026-02-25T09:19:51Z</dcterms:modified>
</cp:coreProperties>
</file>