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సంవత్సరములు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Samvathsaramulu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సంవత్సరములు గతియించుచుండ – నను నూతనా పరచుము యేసయ్య 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రూపమునకు మార్చుము – హిమము కంటే తెల్లగా పరిశుద్ధపరచుము నా రక్షకా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Sanvathsaramulu Gathiyinchuchunda – Nanu Noothanaa Parachumu Yesayya 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Roopamunaku Maarchumu – Himamu Kante Thellagaa Parishuddhaparachumu Naa Rakshakaa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 దినంబు నీకు సమీపమై ప్రతిక్షణమున శిలువ మోయుచు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వెనుక చూడకనే నేను సాగెదను – శిలువను చూచుచునే – గురిని చేరెదను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 Dinambu Neeku Sameepamai Prathikshanamuna Shiluva Moyuchu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Venuka Choodakane Nenu Saagedanu – Shiluvanu Choochuchune – Gurini Cheredanu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ఆత్మతో నను నింపుమా – నీ సేవజేతును స్థిరపరచుమా        ||సం||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Aathmatho Nanu Nimpumaa – Nee Sevajethunu Sthiraparachumaa        ||San||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నూత్నమనసు నూత్న ఆత్మ – నూత్న జీవమును నింపుము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రాతి గుండెనే మార్చు యేసయ్య – మాంసపు గుండెనే అమర్చుమో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Noothnamanasu Noothna Aathma – Noothna Jeevamunu Nimpumu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Raathi Gundene Maarchu Yesayya – Maansapu Gundene Amarchumo Devaa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హృదయము నా కిమ్మయా లోకాన్ని నీకై సంపాదించెద        ||సం||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సండేస్కూలు కీర్తనలు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Hrudayamu Naa Kimmayaa Lokaanni Neekai Sampaadincheda        ||San||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Sandeskoolu Keerthanalu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2026-08-24T10:17:17Z</dcterms:created>
  <dcterms:modified xsi:type="dcterms:W3CDTF">2026-08-24T10:17:17Z</dcterms:modified>
</cp:coreProperties>
</file>