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సామర్థ్యా ఓ యేసు బహు విశాలుడవు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Saamarthyaa O Yesu Bahu Vishaaludavu Neevu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ప్రభు నీవే విజయుండవు మరణమున్ జయించితివి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సర్వశక్తి అధికారంబుల్ నీదు వశమందున్నవి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Prabhu Neeve Vijayundavu Maranamun Jayinchithivi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Sarvashakthi Adhikaarambul Needu Vashamandunnavi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నిన్నుబట్టి జయించెదను దీనుడనై భజించెదను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Ninnubatti Jayinchedanu Deenudanai Bhajinchedanu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సామర్థ్యా ఓ యేసు బహు విశాలుడవు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Saamarthyaa O Yesu Bahu Vishaaludavu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ప్రేమపూర్ణుడా నిన్ను మనస్సార స్తుతించెదను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సామర్థ్యా  ఓ యేసు బహు విశాలుడవు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Premapoornudaa Ninnu Manassaara Sthuthinchedanu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Saamarthyaa  O Yesu Bahu Vishaaludavu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ప్రభు నీవే నాదు జీవము నేను పూర్తిగా మృతుడను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దాచబడితిని నీయందు స్థిరపరచితివి నన్ను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Prabhu Neeve Naadu Jeevamu Nenu Poorthigaa Mruthudanu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Daachabadithini Neeyandu Sthiraparachithivi Nannu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ప్రత్యక్షమై మహిమయందు ప్రభు నిన్ను స్తుతించెదను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Prathyakshamai Mahimayandu Prabhu Ninnu Sthuthinchedanu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సర్వశ్రేష్టుండా ప్రభువా సర్వ ప్రదానుండవు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చిత్తం నెరవేర్చుకో నీదు ప్రభుత్వమందున్నాను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Sarvashreshtundaa Prabhuvaa Sarva Pradaanundavu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Chiththan Neraverchuko Needu Prabhuthvamandunnaanu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నీవే శిరోమణివి ప్రభో ఆర్భాటించి స్తుతించెదను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Neeve Shiromanivi Prabho Aarbhaatinchi Sthuthinchedanu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నాయందున్న ప్రభువా నీవే శుభ నిరీక్షణయైతివి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వేగ వచ్చుచున్నావని నా ఆశ అధికంబగుచుండె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Naayandunna Prabhuvaa Neeve Shubha Nireekshanayaithivi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Vega Vachchuchunnaavani Naa Aasha Adhikambaguchunde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సంధింతు ప్రభు నిన్ను మహా సంతోషస్తుతుల నర్పించి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Sandhinthu Prabhu Ninnu Mahaa Santhoshasthuthula Narpinchi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2026-08-11T18:48:48Z</dcterms:created>
  <dcterms:modified xsi:type="dcterms:W3CDTF">2026-08-11T18:48:48Z</dcterms:modified>
</cp:coreProperties>
</file>