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48 (Great is The Lord)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City of the great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Mount Zion on the sides of the north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City of the great King.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is the Lord, and greatly to be praised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city of our God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mountain of His holiness.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Beautiful for situation,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Joy of the whole earth,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Mount Zion on the sides of the north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City of the great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Mount Zion on the sides of the north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City of the great King.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is the Lord, and greatly to be praised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city of our God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mountain of His holiness.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Beautiful for situation,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Joy of the whole earth,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Mount Zion on the sides of the north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2026-08-24T07:36:12Z</dcterms:created>
  <dcterms:modified xsi:type="dcterms:W3CDTF">2026-08-24T07:36:12Z</dcterms:modified>
</cp:coreProperties>
</file>