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హల్లెలూయ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Jayan Jayan Hallelooya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హల్లెలూయ - జయం జయ మిప్పుడే = ప్రభు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నామమునకు - జయం జయ మిప్పుడే ||[జయం||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Jayan Jayan Hallelooya - Jayan Jaya Mippude = Prabhu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Naamamunaku - Jayan Jaya Mippude ||[Jayan||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ఓహో మిత్రులారా మిరు - జ్ఞానమును పొందుడీ = స్నేహమార్గం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ముక్తిమార్గం- జీవమార్గం ఆయనే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Oho Mithrulaaraa Miru - Jnyaanamunu Pondudee = Snehamaargan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Mukthimaargan- Jeevamaargan Aayane ||Jayan||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_ఆలస్యమేలనో పాపి - రమ్ము యేసు నొద్దకు = ఆత్మమూర్తి రక్షణ మూర్తి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 వాయనే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_Aalasyamelano Paapi - Rammu Yesu Noddaku = Aathmamoorthi Rakshana Moorthi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Vaayane ||Jayan||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రేపు అను చింతలను - బాపి యేసు నమ్ముండీ = రూపు మాపు అనక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యేసు- దాపు జేరుం డిప్పుడే ||[జయం||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Repu Anu Chinthalanu - Baapi Yesu Nammundee = Roopu Maapu Anaka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Yesu- Daapu Jerun Dippude ||[Jayan||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2026-08-11T18:40:40Z</dcterms:created>
  <dcterms:modified xsi:type="dcterms:W3CDTF">2026-08-11T18:40:40Z</dcterms:modified>
</cp:coreProperties>
</file>