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ఆపత్కాలమున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Aapathkaalamuna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ఆపత్కాలమున నాకు ఆశ్రయము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అలసిన క్షణములలో నాకు ఆదరణ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Aapathkaalamuna Naaku Aashrayamu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Alasina Kshanamulalo Naaku Aadarana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కన్నా తండ్రి కన్నా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కాచిన దేవా నీకే స్తోత్రం (2)           ||ఆపత్కాలమున||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Kannaa Thandri Kannaa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Kaachina Devaa Neeke Sthothram (2)             ||Aapathkaalamuna||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నన్ను పరిశోధించి పరిశీలించావు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లేచి కూర్చుండుటను సమస్తమెరిగితివి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Nannu Parishodhinchi Parisheelinchaavu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Lechi Kurchundutanu Samasthamerigithivi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ఆకాశమునకు ఎక్కిననూ అక్కడ నీవే ఉన్నావు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భూదిగంతములు చుట్టిననూ అక్కడ నీవే ఉన్నావు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Aakaashamunaku Ekkinanu Akkada Neeve 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Boodiganthamulu Chuttinanu Akkada Neeve Unnaavu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విశ్వమంత నీవే మమ్మేలుచున్నావు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కన్న దైవమెవరు మా పూజ్యనీయుడా            ||ఆపత్కాలమున||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Vishwamantha Neeve Mammeluchunnaavu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Kanna Daivamevaru Maa Poojyaneeyudaa              ||Aapathkaalamuna||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నడచే మార్గమంతటిలో నీ దూతల చేత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రాయి తగులక ఎత్తుకొనుమని ఆజ్ఞ ఇచ్చితివి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Nadache Maargamanthatilo Nee Doothala Chetha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Raayi Thagulaka Etthukonumani Aagna Ichchithivi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మరణముగుండా వెళ్లిననూ విష సర్పములను తొక్కిననూ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విడువక ఎప్పుడునూ విడనాడక నను ఎన్నడునూ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Maranamugundaa Vellinanu Visha Sarpamulanu Thokkinanu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Vuduvaka Eppudunu Vidanaadaka Nanu Ennadunu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నడిపించుచున్న దేవా నీకెంత ప్రేమ నాపై – (2)           ||ఆపత్కాలమున||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Nadipinchuchunna Devaa Neekentha Prema Naapai – (2)             ||Aapathkaalamuna||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2026-02-25T09:32:53Z</dcterms:created>
  <dcterms:modified xsi:type="dcterms:W3CDTF">2026-02-25T09:32:53Z</dcterms:modified>
</cp:coreProperties>
</file>