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నా యేసుని సన్నిధిలోనే</a:t>
            </a:r>
            <a:endParaRPr lang="en-US" sz="5400" dirty="0"/>
          </a:p>
          <a:p>
            <a:pPr algn="ctr" indent="0" marL="0">
              <a:lnSpc>
                <a:spcPct val="140000"/>
              </a:lnSpc>
              <a:buNone/>
            </a:pPr>
            <a:r>
              <a:rPr lang="en-US" sz="3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Naa Yesuni Sannidhilone</a:t>
            </a:r>
            <a:endParaRPr lang="en-US" sz="5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నా యేసుని సన్నిధిలోనే ఎంతెంతో హాయి - అది ఎంతెంతో హాయి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Naa Yesuni Sannidhilone Enthentho Haayi - Adi Enthentho Haayi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నేనాందింతును పగలూ రేయి (2)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Nenaandinthunu Pagaloo Reyi (2)</a:t>
            </a:r>
            <a:endParaRPr lang="en-US" sz="3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యేసుని ఆ లోకం ఎంతో సుందరం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Yesuni Aa Lokam Entho Sundaram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ఎంతో ఆనందం బ్రతుకంతా ఆనందం (2)    ||నా యేసుని||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Entho Aanandam Brathukanthaa Aanandam (2) ||Naa Yesuni||</a:t>
            </a:r>
            <a:endParaRPr lang="en-US" sz="3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పాపినైన నన్ను చూచి పరము వీడి భువిలోకొచ్చి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Paapinaina Nannu Choochi Paramu Veedi Bhuvilokochchi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ప్రాణాలే బలియిచ్చి పాపమే తొలగించి (2)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Praanaale Baliyichchi Paapame Tholaginchi (2)</a:t>
            </a:r>
            <a:endParaRPr lang="en-US" sz="3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తన నామము ఘనపరచుటకు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Thana Naamamu Ghanaparachutaku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నాకు (నీకు) సమయమిచ్చాడు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Naaku (Neeku) Samayamichchaadu (2)</a:t>
            </a:r>
            <a:endParaRPr lang="en-US" sz="4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సిలువ ధ్వజము పైకెత్తి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Siluva Dhvajamu Paiketthi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లోకమంత చాటెదను (2)    ||నా యేసుని||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Lokamantha Chaatedanu (2) ||Naa Yesuni||</a:t>
            </a:r>
            <a:endParaRPr lang="en-US" sz="4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పరిశుద్ధ పరివారముతో పరవశించు ప్రదేశంలో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Parishuddha Parivaaramutho Paravashinchu Pradeshamlo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ప్రవేశించే అవకాశం పేదవానికిచ్చాడు (2)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Praveshinche Avakaasham Pedavaanikichchaadu (2)</a:t>
            </a:r>
            <a:endParaRPr lang="en-US" sz="3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పావనాత్మ సన్నిధిలోనే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Paavanaathma Sannidhilone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ఆడి పాడి పరవశమొంది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Aadi Paadi Paravashamondi (2)</a:t>
            </a:r>
            <a:endParaRPr lang="en-US" sz="4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తరతరాలు తండ్రితోనే 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Tharatharaalu Thandrithone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నేనానందింతును (2)    ||నా యేసుని||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Nenaanandinthunu (2) ||Naa Yesuni||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2026-10-18T06:51:09Z</dcterms:created>
  <dcterms:modified xsi:type="dcterms:W3CDTF">2026-10-18T06:51:09Z</dcterms:modified>
</cp:coreProperties>
</file>