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లోకం, జీవం, మరణంబైనన్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Lokan, Jeevan, Maranambainan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జయించువాడు వీటన్నిటిని - స్వాతంత్రించుకొను నిక్కముగా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ఆయనే మీకు దేవుడైయుండు - మీరాయన సుతులు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Jayinchuvaadu Veetannitini - Svaathanthrinchukonu Nikkamugaa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Aayane Meeku Devudaiyundu - Meeraayana Suthulu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లోకం, జీవం, మరణంబైనన్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Lokan, Jeevan, Maranambainan -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సకలము మీవె నిజం - స్థిరముగ నమ్ముడిలన్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Sakalamu Meeve Nijan - Sthiramuga Nammudilan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ప్రస్తుతమందు ఉన్నవియైనన్ - రాబోవునట్టివియైనను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వాస్తవముగా సమస్తము మీవె (2) - మీరేసుని వారు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Prasthuthamandu Unnaviyainan - Raabovunattiviyainanu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Vaasthavamugaa Samasthamu Meeve (2) - Meeresuni Vaaru (1)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తన్ను ప్రేమించుచుండెడి వారికి - దేవుడు వేటిని సిద్దపరచెనో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కన్నులకు గోచరము కావవి - చెవులకు వినబడవు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Thannu Preminchuchundedi Vaariki - Devudu Vetini Siddaparacheno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Kannulaku Gocharamu Kaavavi - Chevulaku Vinabadavu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హృదయములకు అగోచరమైనవి - మరుగైయుండె లోకజ్ఞానులకు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పదిలముగా ప్రభు సహాయముతో - నేరుగు మీ మర్మమును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Hrudayamulaku Agocharamainavi - Marugaiyunde Lokagnaanulaku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Padilamugaa Prabhu Sahaayamutho - Nerugu Mee Marmamunu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అక్షయమైనది నిర్మలమైనది - వాడబారనిది మీ స్వాస్థ్యము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రక్షకుడేసు భద్రపరచెను - పరమున మీకొరకు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Akshayamainadi Nirmalamainadi - Vaadabaaranidi Mee Svaasthyamu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Rakshakudesu Bhadraparachenu - Paramuna Meekoraku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అసమానమగు శక్తిచే మిమ్మున్ - నిత్యముకాచి భద్రపరచును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 ఆ కడవరి రక్షణ మీకు - నిచ్చు విశ్వసించు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Asamaanamagu Shakthiche Mimmun - Nithyamukaachi Bhadraparachunu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 Aa Kadavari Rakshana Meeku - Nichchu Vishvasinchu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మీరే దేవుని పుత్రులటంచు - ఆత్మయే సాక్షమిచ్చు చున్నాడు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వారసులగు మీరు శ్రమపడిన - మహిమను పొందెదరు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Meere Devuni Puthrulatanchu - Aathmaye Saakshamichchu Chunnaadu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Vaarasulagu Meeru Shramapadina - Mahimanu Pondedaru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2026-08-11T18:50:30Z</dcterms:created>
  <dcterms:modified xsi:type="dcterms:W3CDTF">2026-08-11T18:50:30Z</dcterms:modified>
</cp:coreProperties>
</file>